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94" r:id="rId4"/>
    <p:sldId id="269" r:id="rId5"/>
    <p:sldId id="258" r:id="rId6"/>
    <p:sldId id="297" r:id="rId7"/>
    <p:sldId id="295" r:id="rId8"/>
    <p:sldId id="656" r:id="rId9"/>
    <p:sldId id="259" r:id="rId10"/>
    <p:sldId id="296" r:id="rId11"/>
    <p:sldId id="659" r:id="rId12"/>
    <p:sldId id="286" r:id="rId13"/>
    <p:sldId id="280" r:id="rId14"/>
    <p:sldId id="281" r:id="rId15"/>
    <p:sldId id="282" r:id="rId16"/>
    <p:sldId id="283" r:id="rId17"/>
    <p:sldId id="285" r:id="rId18"/>
    <p:sldId id="660" r:id="rId19"/>
    <p:sldId id="653" r:id="rId20"/>
    <p:sldId id="262" r:id="rId21"/>
    <p:sldId id="287" r:id="rId22"/>
    <p:sldId id="288" r:id="rId23"/>
    <p:sldId id="661" r:id="rId24"/>
    <p:sldId id="264" r:id="rId25"/>
    <p:sldId id="272" r:id="rId26"/>
    <p:sldId id="291" r:id="rId27"/>
    <p:sldId id="292" r:id="rId28"/>
    <p:sldId id="265"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CB62"/>
    <a:srgbClr val="2486E9"/>
    <a:srgbClr val="0CA384"/>
    <a:srgbClr val="FFC000"/>
    <a:srgbClr val="E4E4E4"/>
    <a:srgbClr val="25BDEE"/>
    <a:srgbClr val="7474F9"/>
    <a:srgbClr val="9BD8C7"/>
    <a:srgbClr val="98C6E0"/>
    <a:srgbClr val="FFE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28BEA2-A96A-43DB-B477-94D06A42EDF4}" v="279" dt="2025-03-25T14:33:31.08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0850" autoAdjust="0"/>
  </p:normalViewPr>
  <p:slideViewPr>
    <p:cSldViewPr snapToGrid="0">
      <p:cViewPr varScale="1">
        <p:scale>
          <a:sx n="75" d="100"/>
          <a:sy n="75" d="100"/>
        </p:scale>
        <p:origin x="96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Zaoral" userId="f1605ec3fa8be4b3" providerId="LiveId" clId="{F928BEA2-A96A-43DB-B477-94D06A42EDF4}"/>
    <pc:docChg chg="undo custSel addSld delSld modSld sldOrd">
      <pc:chgData name="Timo Zaoral" userId="f1605ec3fa8be4b3" providerId="LiveId" clId="{F928BEA2-A96A-43DB-B477-94D06A42EDF4}" dt="2025-03-25T14:34:14.330" v="5111" actId="2085"/>
      <pc:docMkLst>
        <pc:docMk/>
      </pc:docMkLst>
      <pc:sldChg chg="modSp mod">
        <pc:chgData name="Timo Zaoral" userId="f1605ec3fa8be4b3" providerId="LiveId" clId="{F928BEA2-A96A-43DB-B477-94D06A42EDF4}" dt="2025-03-16T12:14:28.978" v="13"/>
        <pc:sldMkLst>
          <pc:docMk/>
          <pc:sldMk cId="2053710169" sldId="256"/>
        </pc:sldMkLst>
        <pc:spChg chg="mod">
          <ac:chgData name="Timo Zaoral" userId="f1605ec3fa8be4b3" providerId="LiveId" clId="{F928BEA2-A96A-43DB-B477-94D06A42EDF4}" dt="2025-03-16T12:14:28.978" v="13"/>
          <ac:spMkLst>
            <pc:docMk/>
            <pc:sldMk cId="2053710169" sldId="256"/>
            <ac:spMk id="2" creationId="{B838D3A0-146B-FFB0-84A8-732FD63B3699}"/>
          </ac:spMkLst>
        </pc:spChg>
      </pc:sldChg>
      <pc:sldChg chg="modSp mod">
        <pc:chgData name="Timo Zaoral" userId="f1605ec3fa8be4b3" providerId="LiveId" clId="{F928BEA2-A96A-43DB-B477-94D06A42EDF4}" dt="2025-03-18T19:43:24.210" v="1676" actId="20577"/>
        <pc:sldMkLst>
          <pc:docMk/>
          <pc:sldMk cId="2532466545" sldId="257"/>
        </pc:sldMkLst>
        <pc:spChg chg="mod">
          <ac:chgData name="Timo Zaoral" userId="f1605ec3fa8be4b3" providerId="LiveId" clId="{F928BEA2-A96A-43DB-B477-94D06A42EDF4}" dt="2025-03-18T19:43:24.210" v="1676" actId="20577"/>
          <ac:spMkLst>
            <pc:docMk/>
            <pc:sldMk cId="2532466545" sldId="257"/>
            <ac:spMk id="3" creationId="{A90712B0-0010-24DB-A0D1-6F2CD1ECD39D}"/>
          </ac:spMkLst>
        </pc:spChg>
      </pc:sldChg>
      <pc:sldChg chg="addSp delSp modSp mod modNotesTx">
        <pc:chgData name="Timo Zaoral" userId="f1605ec3fa8be4b3" providerId="LiveId" clId="{F928BEA2-A96A-43DB-B477-94D06A42EDF4}" dt="2025-03-25T09:59:06.287" v="3169" actId="313"/>
        <pc:sldMkLst>
          <pc:docMk/>
          <pc:sldMk cId="2586885324" sldId="258"/>
        </pc:sldMkLst>
        <pc:spChg chg="mod">
          <ac:chgData name="Timo Zaoral" userId="f1605ec3fa8be4b3" providerId="LiveId" clId="{F928BEA2-A96A-43DB-B477-94D06A42EDF4}" dt="2025-03-18T19:06:21.648" v="1254"/>
          <ac:spMkLst>
            <pc:docMk/>
            <pc:sldMk cId="2586885324" sldId="258"/>
            <ac:spMk id="2" creationId="{61F72578-0BC5-D611-CC97-BE50E766F259}"/>
          </ac:spMkLst>
        </pc:spChg>
        <pc:spChg chg="add del mod">
          <ac:chgData name="Timo Zaoral" userId="f1605ec3fa8be4b3" providerId="LiveId" clId="{F928BEA2-A96A-43DB-B477-94D06A42EDF4}" dt="2025-03-25T09:52:46.840" v="2289" actId="478"/>
          <ac:spMkLst>
            <pc:docMk/>
            <pc:sldMk cId="2586885324" sldId="258"/>
            <ac:spMk id="4" creationId="{6E4F0B05-5E52-C708-45B0-E52985B9A276}"/>
          </ac:spMkLst>
        </pc:spChg>
        <pc:spChg chg="add del mod">
          <ac:chgData name="Timo Zaoral" userId="f1605ec3fa8be4b3" providerId="LiveId" clId="{F928BEA2-A96A-43DB-B477-94D06A42EDF4}" dt="2025-03-18T18:57:36.535" v="1145" actId="478"/>
          <ac:spMkLst>
            <pc:docMk/>
            <pc:sldMk cId="2586885324" sldId="258"/>
            <ac:spMk id="5" creationId="{896E2C3F-112B-4E21-EF92-D8CAEC7A6677}"/>
          </ac:spMkLst>
        </pc:spChg>
        <pc:spChg chg="del">
          <ac:chgData name="Timo Zaoral" userId="f1605ec3fa8be4b3" providerId="LiveId" clId="{F928BEA2-A96A-43DB-B477-94D06A42EDF4}" dt="2025-03-18T18:57:40.256" v="1146" actId="478"/>
          <ac:spMkLst>
            <pc:docMk/>
            <pc:sldMk cId="2586885324" sldId="258"/>
            <ac:spMk id="18" creationId="{2E7DE331-7F51-601A-469F-330A1C133EAC}"/>
          </ac:spMkLst>
        </pc:spChg>
        <pc:spChg chg="mod">
          <ac:chgData name="Timo Zaoral" userId="f1605ec3fa8be4b3" providerId="LiveId" clId="{F928BEA2-A96A-43DB-B477-94D06A42EDF4}" dt="2025-03-18T19:04:22.672" v="1241" actId="20577"/>
          <ac:spMkLst>
            <pc:docMk/>
            <pc:sldMk cId="2586885324" sldId="258"/>
            <ac:spMk id="19" creationId="{A8901368-D76E-B83F-E870-7B8C2E5C489F}"/>
          </ac:spMkLst>
        </pc:spChg>
        <pc:spChg chg="del">
          <ac:chgData name="Timo Zaoral" userId="f1605ec3fa8be4b3" providerId="LiveId" clId="{F928BEA2-A96A-43DB-B477-94D06A42EDF4}" dt="2025-03-18T18:57:48.408" v="1150" actId="478"/>
          <ac:spMkLst>
            <pc:docMk/>
            <pc:sldMk cId="2586885324" sldId="258"/>
            <ac:spMk id="20" creationId="{563A28EB-6D9D-FCE5-F096-0E6E9889C7E0}"/>
          </ac:spMkLst>
        </pc:spChg>
        <pc:spChg chg="del mod">
          <ac:chgData name="Timo Zaoral" userId="f1605ec3fa8be4b3" providerId="LiveId" clId="{F928BEA2-A96A-43DB-B477-94D06A42EDF4}" dt="2025-03-18T18:57:45.500" v="1149" actId="478"/>
          <ac:spMkLst>
            <pc:docMk/>
            <pc:sldMk cId="2586885324" sldId="258"/>
            <ac:spMk id="21" creationId="{D93E1392-165F-0703-FDC8-3FCBE9823F43}"/>
          </ac:spMkLst>
        </pc:spChg>
        <pc:spChg chg="del">
          <ac:chgData name="Timo Zaoral" userId="f1605ec3fa8be4b3" providerId="LiveId" clId="{F928BEA2-A96A-43DB-B477-94D06A42EDF4}" dt="2025-03-18T18:57:43.609" v="1148" actId="478"/>
          <ac:spMkLst>
            <pc:docMk/>
            <pc:sldMk cId="2586885324" sldId="258"/>
            <ac:spMk id="22" creationId="{628C1948-EA04-11E4-36F9-F3D43B5478FC}"/>
          </ac:spMkLst>
        </pc:spChg>
        <pc:spChg chg="mod">
          <ac:chgData name="Timo Zaoral" userId="f1605ec3fa8be4b3" providerId="LiveId" clId="{F928BEA2-A96A-43DB-B477-94D06A42EDF4}" dt="2025-03-18T19:00:57.891" v="1168" actId="1036"/>
          <ac:spMkLst>
            <pc:docMk/>
            <pc:sldMk cId="2586885324" sldId="258"/>
            <ac:spMk id="24" creationId="{C7DD6CC8-CC96-B4C6-B096-50B5F6AAB89C}"/>
          </ac:spMkLst>
        </pc:spChg>
        <pc:spChg chg="mod">
          <ac:chgData name="Timo Zaoral" userId="f1605ec3fa8be4b3" providerId="LiveId" clId="{F928BEA2-A96A-43DB-B477-94D06A42EDF4}" dt="2025-03-18T19:00:57.891" v="1168" actId="1036"/>
          <ac:spMkLst>
            <pc:docMk/>
            <pc:sldMk cId="2586885324" sldId="258"/>
            <ac:spMk id="25" creationId="{3087DB86-3842-C3C6-5311-5AFABF36EC57}"/>
          </ac:spMkLst>
        </pc:spChg>
        <pc:picChg chg="add mod">
          <ac:chgData name="Timo Zaoral" userId="f1605ec3fa8be4b3" providerId="LiveId" clId="{F928BEA2-A96A-43DB-B477-94D06A42EDF4}" dt="2025-03-25T09:52:54.641" v="2290" actId="1076"/>
          <ac:picMkLst>
            <pc:docMk/>
            <pc:sldMk cId="2586885324" sldId="258"/>
            <ac:picMk id="6" creationId="{B1164E9F-97B3-B637-2642-E002A7D1BE57}"/>
          </ac:picMkLst>
        </pc:picChg>
        <pc:picChg chg="add mod">
          <ac:chgData name="Timo Zaoral" userId="f1605ec3fa8be4b3" providerId="LiveId" clId="{F928BEA2-A96A-43DB-B477-94D06A42EDF4}" dt="2025-03-18T19:00:45.595" v="1156" actId="14100"/>
          <ac:picMkLst>
            <pc:docMk/>
            <pc:sldMk cId="2586885324" sldId="258"/>
            <ac:picMk id="7" creationId="{487B2A2C-DFF9-479F-1E5A-243594391974}"/>
          </ac:picMkLst>
        </pc:picChg>
        <pc:picChg chg="add mod">
          <ac:chgData name="Timo Zaoral" userId="f1605ec3fa8be4b3" providerId="LiveId" clId="{F928BEA2-A96A-43DB-B477-94D06A42EDF4}" dt="2025-03-18T19:01:34.090" v="1198" actId="1035"/>
          <ac:picMkLst>
            <pc:docMk/>
            <pc:sldMk cId="2586885324" sldId="258"/>
            <ac:picMk id="9" creationId="{BF6917A9-292A-B88F-0E90-F9345236B685}"/>
          </ac:picMkLst>
        </pc:picChg>
        <pc:picChg chg="del">
          <ac:chgData name="Timo Zaoral" userId="f1605ec3fa8be4b3" providerId="LiveId" clId="{F928BEA2-A96A-43DB-B477-94D06A42EDF4}" dt="2025-03-18T18:57:30.021" v="1144" actId="478"/>
          <ac:picMkLst>
            <pc:docMk/>
            <pc:sldMk cId="2586885324" sldId="258"/>
            <ac:picMk id="17" creationId="{F6CB5CAB-29E5-DDAB-7ABC-D5BF6521481A}"/>
          </ac:picMkLst>
        </pc:picChg>
        <pc:picChg chg="mod">
          <ac:chgData name="Timo Zaoral" userId="f1605ec3fa8be4b3" providerId="LiveId" clId="{F928BEA2-A96A-43DB-B477-94D06A42EDF4}" dt="2025-03-18T19:00:57.891" v="1168" actId="1036"/>
          <ac:picMkLst>
            <pc:docMk/>
            <pc:sldMk cId="2586885324" sldId="258"/>
            <ac:picMk id="23" creationId="{AB3B07F7-CE77-6A94-48FD-1654068BC8E2}"/>
          </ac:picMkLst>
        </pc:picChg>
        <pc:picChg chg="mod">
          <ac:chgData name="Timo Zaoral" userId="f1605ec3fa8be4b3" providerId="LiveId" clId="{F928BEA2-A96A-43DB-B477-94D06A42EDF4}" dt="2025-03-18T19:01:04.522" v="1188" actId="1035"/>
          <ac:picMkLst>
            <pc:docMk/>
            <pc:sldMk cId="2586885324" sldId="258"/>
            <ac:picMk id="26" creationId="{5DF65117-95F1-8B2D-41C2-60C8537C1C57}"/>
          </ac:picMkLst>
        </pc:picChg>
      </pc:sldChg>
      <pc:sldChg chg="modSp mod">
        <pc:chgData name="Timo Zaoral" userId="f1605ec3fa8be4b3" providerId="LiveId" clId="{F928BEA2-A96A-43DB-B477-94D06A42EDF4}" dt="2025-03-18T19:55:07.028" v="1953" actId="20577"/>
        <pc:sldMkLst>
          <pc:docMk/>
          <pc:sldMk cId="2214076747" sldId="259"/>
        </pc:sldMkLst>
        <pc:spChg chg="mod">
          <ac:chgData name="Timo Zaoral" userId="f1605ec3fa8be4b3" providerId="LiveId" clId="{F928BEA2-A96A-43DB-B477-94D06A42EDF4}" dt="2025-03-16T12:22:27.901" v="143" actId="20577"/>
          <ac:spMkLst>
            <pc:docMk/>
            <pc:sldMk cId="2214076747" sldId="259"/>
            <ac:spMk id="2" creationId="{C7D1B875-6ED2-50FB-D2F7-63E4BECB66AC}"/>
          </ac:spMkLst>
        </pc:spChg>
        <pc:spChg chg="mod">
          <ac:chgData name="Timo Zaoral" userId="f1605ec3fa8be4b3" providerId="LiveId" clId="{F928BEA2-A96A-43DB-B477-94D06A42EDF4}" dt="2025-03-18T19:10:33.022" v="1321" actId="20577"/>
          <ac:spMkLst>
            <pc:docMk/>
            <pc:sldMk cId="2214076747" sldId="259"/>
            <ac:spMk id="3" creationId="{0F89C2E8-814A-6D9B-101A-863CF737499B}"/>
          </ac:spMkLst>
        </pc:spChg>
        <pc:spChg chg="mod">
          <ac:chgData name="Timo Zaoral" userId="f1605ec3fa8be4b3" providerId="LiveId" clId="{F928BEA2-A96A-43DB-B477-94D06A42EDF4}" dt="2025-03-18T19:55:07.028" v="1953" actId="20577"/>
          <ac:spMkLst>
            <pc:docMk/>
            <pc:sldMk cId="2214076747" sldId="259"/>
            <ac:spMk id="12" creationId="{DFCC071A-BAB6-3EEB-837F-A107E0BECD14}"/>
          </ac:spMkLst>
        </pc:spChg>
      </pc:sldChg>
      <pc:sldChg chg="addSp modSp mod ord modShow modNotesTx">
        <pc:chgData name="Timo Zaoral" userId="f1605ec3fa8be4b3" providerId="LiveId" clId="{F928BEA2-A96A-43DB-B477-94D06A42EDF4}" dt="2025-03-25T13:53:54.854" v="4762"/>
        <pc:sldMkLst>
          <pc:docMk/>
          <pc:sldMk cId="724191024" sldId="260"/>
        </pc:sldMkLst>
        <pc:spChg chg="mod">
          <ac:chgData name="Timo Zaoral" userId="f1605ec3fa8be4b3" providerId="LiveId" clId="{F928BEA2-A96A-43DB-B477-94D06A42EDF4}" dt="2025-03-18T19:19:06.939" v="1398" actId="1035"/>
          <ac:spMkLst>
            <pc:docMk/>
            <pc:sldMk cId="724191024" sldId="260"/>
            <ac:spMk id="3" creationId="{68609BA5-2B1C-FF98-60F0-F57E63D11CEA}"/>
          </ac:spMkLst>
        </pc:spChg>
        <pc:spChg chg="mod">
          <ac:chgData name="Timo Zaoral" userId="f1605ec3fa8be4b3" providerId="LiveId" clId="{F928BEA2-A96A-43DB-B477-94D06A42EDF4}" dt="2025-03-18T19:19:00.808" v="1382" actId="14100"/>
          <ac:spMkLst>
            <pc:docMk/>
            <pc:sldMk cId="724191024" sldId="260"/>
            <ac:spMk id="4" creationId="{7D5CFD01-E624-0A25-0668-D8C032BB5FDD}"/>
          </ac:spMkLst>
        </pc:spChg>
        <pc:spChg chg="mod">
          <ac:chgData name="Timo Zaoral" userId="f1605ec3fa8be4b3" providerId="LiveId" clId="{F928BEA2-A96A-43DB-B477-94D06A42EDF4}" dt="2025-03-18T19:19:00.808" v="1382" actId="14100"/>
          <ac:spMkLst>
            <pc:docMk/>
            <pc:sldMk cId="724191024" sldId="260"/>
            <ac:spMk id="5" creationId="{39D886AC-9F78-F979-40E7-00B7BDDAE457}"/>
          </ac:spMkLst>
        </pc:spChg>
        <pc:spChg chg="mod">
          <ac:chgData name="Timo Zaoral" userId="f1605ec3fa8be4b3" providerId="LiveId" clId="{F928BEA2-A96A-43DB-B477-94D06A42EDF4}" dt="2025-03-18T19:19:06.939" v="1398" actId="1035"/>
          <ac:spMkLst>
            <pc:docMk/>
            <pc:sldMk cId="724191024" sldId="260"/>
            <ac:spMk id="7" creationId="{08197E98-69F7-2D45-EC0D-B0A54EEEB086}"/>
          </ac:spMkLst>
        </pc:spChg>
        <pc:picChg chg="add mod">
          <ac:chgData name="Timo Zaoral" userId="f1605ec3fa8be4b3" providerId="LiveId" clId="{F928BEA2-A96A-43DB-B477-94D06A42EDF4}" dt="2025-03-18T19:19:17.959" v="1401" actId="1076"/>
          <ac:picMkLst>
            <pc:docMk/>
            <pc:sldMk cId="724191024" sldId="260"/>
            <ac:picMk id="9" creationId="{DB7ED760-94E0-3D78-57D8-E351779B703A}"/>
          </ac:picMkLst>
        </pc:picChg>
      </pc:sldChg>
      <pc:sldChg chg="del">
        <pc:chgData name="Timo Zaoral" userId="f1605ec3fa8be4b3" providerId="LiveId" clId="{F928BEA2-A96A-43DB-B477-94D06A42EDF4}" dt="2025-03-16T13:14:10.289" v="758" actId="47"/>
        <pc:sldMkLst>
          <pc:docMk/>
          <pc:sldMk cId="3292932263" sldId="261"/>
        </pc:sldMkLst>
      </pc:sldChg>
      <pc:sldChg chg="delSp modSp mod">
        <pc:chgData name="Timo Zaoral" userId="f1605ec3fa8be4b3" providerId="LiveId" clId="{F928BEA2-A96A-43DB-B477-94D06A42EDF4}" dt="2025-03-16T12:38:51.498" v="553" actId="478"/>
        <pc:sldMkLst>
          <pc:docMk/>
          <pc:sldMk cId="3063941597" sldId="262"/>
        </pc:sldMkLst>
        <pc:spChg chg="mod">
          <ac:chgData name="Timo Zaoral" userId="f1605ec3fa8be4b3" providerId="LiveId" clId="{F928BEA2-A96A-43DB-B477-94D06A42EDF4}" dt="2025-03-16T12:36:45.425" v="525" actId="20577"/>
          <ac:spMkLst>
            <pc:docMk/>
            <pc:sldMk cId="3063941597" sldId="262"/>
            <ac:spMk id="2" creationId="{3A15D49C-F243-EE25-52D7-95B2FC5F0F53}"/>
          </ac:spMkLst>
        </pc:spChg>
        <pc:spChg chg="mod">
          <ac:chgData name="Timo Zaoral" userId="f1605ec3fa8be4b3" providerId="LiveId" clId="{F928BEA2-A96A-43DB-B477-94D06A42EDF4}" dt="2025-03-16T12:36:36.864" v="519" actId="1076"/>
          <ac:spMkLst>
            <pc:docMk/>
            <pc:sldMk cId="3063941597" sldId="262"/>
            <ac:spMk id="10" creationId="{7F831EDD-BDFF-0A38-F9FB-24A66436A0C3}"/>
          </ac:spMkLst>
        </pc:spChg>
        <pc:spChg chg="del">
          <ac:chgData name="Timo Zaoral" userId="f1605ec3fa8be4b3" providerId="LiveId" clId="{F928BEA2-A96A-43DB-B477-94D06A42EDF4}" dt="2025-03-16T12:38:51.498" v="553" actId="478"/>
          <ac:spMkLst>
            <pc:docMk/>
            <pc:sldMk cId="3063941597" sldId="262"/>
            <ac:spMk id="11" creationId="{1396F444-B97F-8ACC-1EE7-EF83A6248746}"/>
          </ac:spMkLst>
        </pc:spChg>
        <pc:spChg chg="del">
          <ac:chgData name="Timo Zaoral" userId="f1605ec3fa8be4b3" providerId="LiveId" clId="{F928BEA2-A96A-43DB-B477-94D06A42EDF4}" dt="2025-03-16T12:35:49.600" v="516" actId="478"/>
          <ac:spMkLst>
            <pc:docMk/>
            <pc:sldMk cId="3063941597" sldId="262"/>
            <ac:spMk id="12" creationId="{A7616556-77B8-5774-36BC-A9488D8BE567}"/>
          </ac:spMkLst>
        </pc:spChg>
        <pc:picChg chg="mod">
          <ac:chgData name="Timo Zaoral" userId="f1605ec3fa8be4b3" providerId="LiveId" clId="{F928BEA2-A96A-43DB-B477-94D06A42EDF4}" dt="2025-03-16T12:35:40.536" v="515" actId="14826"/>
          <ac:picMkLst>
            <pc:docMk/>
            <pc:sldMk cId="3063941597" sldId="262"/>
            <ac:picMk id="5" creationId="{940410A3-13AA-FEA8-27B8-7C6AE2CAF20C}"/>
          </ac:picMkLst>
        </pc:picChg>
        <pc:picChg chg="mod">
          <ac:chgData name="Timo Zaoral" userId="f1605ec3fa8be4b3" providerId="LiveId" clId="{F928BEA2-A96A-43DB-B477-94D06A42EDF4}" dt="2025-03-16T12:36:11.912" v="517" actId="14826"/>
          <ac:picMkLst>
            <pc:docMk/>
            <pc:sldMk cId="3063941597" sldId="262"/>
            <ac:picMk id="7" creationId="{2E900E30-7BC0-EABC-7362-AE9163CD6135}"/>
          </ac:picMkLst>
        </pc:picChg>
      </pc:sldChg>
      <pc:sldChg chg="modSp mod">
        <pc:chgData name="Timo Zaoral" userId="f1605ec3fa8be4b3" providerId="LiveId" clId="{F928BEA2-A96A-43DB-B477-94D06A42EDF4}" dt="2025-03-16T13:08:27.939" v="627" actId="20577"/>
        <pc:sldMkLst>
          <pc:docMk/>
          <pc:sldMk cId="2606974762" sldId="264"/>
        </pc:sldMkLst>
        <pc:spChg chg="mod">
          <ac:chgData name="Timo Zaoral" userId="f1605ec3fa8be4b3" providerId="LiveId" clId="{F928BEA2-A96A-43DB-B477-94D06A42EDF4}" dt="2025-03-16T13:08:27.939" v="627" actId="20577"/>
          <ac:spMkLst>
            <pc:docMk/>
            <pc:sldMk cId="2606974762" sldId="264"/>
            <ac:spMk id="2" creationId="{3A15D49C-F243-EE25-52D7-95B2FC5F0F53}"/>
          </ac:spMkLst>
        </pc:spChg>
      </pc:sldChg>
      <pc:sldChg chg="del">
        <pc:chgData name="Timo Zaoral" userId="f1605ec3fa8be4b3" providerId="LiveId" clId="{F928BEA2-A96A-43DB-B477-94D06A42EDF4}" dt="2025-03-16T13:07:50.242" v="589" actId="47"/>
        <pc:sldMkLst>
          <pc:docMk/>
          <pc:sldMk cId="1665744454" sldId="266"/>
        </pc:sldMkLst>
      </pc:sldChg>
      <pc:sldChg chg="modSp mod">
        <pc:chgData name="Timo Zaoral" userId="f1605ec3fa8be4b3" providerId="LiveId" clId="{F928BEA2-A96A-43DB-B477-94D06A42EDF4}" dt="2025-03-18T19:08:21.312" v="1279" actId="20577"/>
        <pc:sldMkLst>
          <pc:docMk/>
          <pc:sldMk cId="290438407" sldId="267"/>
        </pc:sldMkLst>
        <pc:spChg chg="mod">
          <ac:chgData name="Timo Zaoral" userId="f1605ec3fa8be4b3" providerId="LiveId" clId="{F928BEA2-A96A-43DB-B477-94D06A42EDF4}" dt="2025-03-18T19:08:21.312" v="1279" actId="20577"/>
          <ac:spMkLst>
            <pc:docMk/>
            <pc:sldMk cId="290438407" sldId="267"/>
            <ac:spMk id="3" creationId="{8EC8B714-19E7-0DD3-A7DF-EC045338EE63}"/>
          </ac:spMkLst>
        </pc:spChg>
      </pc:sldChg>
      <pc:sldChg chg="addSp delSp modSp mod">
        <pc:chgData name="Timo Zaoral" userId="f1605ec3fa8be4b3" providerId="LiveId" clId="{F928BEA2-A96A-43DB-B477-94D06A42EDF4}" dt="2025-03-25T14:22:57.156" v="5052" actId="1076"/>
        <pc:sldMkLst>
          <pc:docMk/>
          <pc:sldMk cId="1312363264" sldId="269"/>
        </pc:sldMkLst>
        <pc:spChg chg="mod">
          <ac:chgData name="Timo Zaoral" userId="f1605ec3fa8be4b3" providerId="LiveId" clId="{F928BEA2-A96A-43DB-B477-94D06A42EDF4}" dt="2025-03-18T18:57:08.038" v="1143"/>
          <ac:spMkLst>
            <pc:docMk/>
            <pc:sldMk cId="1312363264" sldId="269"/>
            <ac:spMk id="2" creationId="{AD52F33B-CE3F-20B0-3294-A2FF0001E693}"/>
          </ac:spMkLst>
        </pc:spChg>
        <pc:spChg chg="del">
          <ac:chgData name="Timo Zaoral" userId="f1605ec3fa8be4b3" providerId="LiveId" clId="{F928BEA2-A96A-43DB-B477-94D06A42EDF4}" dt="2025-03-25T14:05:25.993" v="4846" actId="478"/>
          <ac:spMkLst>
            <pc:docMk/>
            <pc:sldMk cId="1312363264" sldId="269"/>
            <ac:spMk id="5" creationId="{66FA5A74-A273-C543-E17D-A9154DEBAF33}"/>
          </ac:spMkLst>
        </pc:spChg>
        <pc:spChg chg="add del mod">
          <ac:chgData name="Timo Zaoral" userId="f1605ec3fa8be4b3" providerId="LiveId" clId="{F928BEA2-A96A-43DB-B477-94D06A42EDF4}" dt="2025-03-25T10:09:45.383" v="3179" actId="478"/>
          <ac:spMkLst>
            <pc:docMk/>
            <pc:sldMk cId="1312363264" sldId="269"/>
            <ac:spMk id="7" creationId="{114EE06D-ED14-5947-85F1-D975EAE7D1BE}"/>
          </ac:spMkLst>
        </pc:spChg>
        <pc:spChg chg="add del mod">
          <ac:chgData name="Timo Zaoral" userId="f1605ec3fa8be4b3" providerId="LiveId" clId="{F928BEA2-A96A-43DB-B477-94D06A42EDF4}" dt="2025-03-25T10:10:11.979" v="3182"/>
          <ac:spMkLst>
            <pc:docMk/>
            <pc:sldMk cId="1312363264" sldId="269"/>
            <ac:spMk id="8" creationId="{AD350625-6319-E6E4-4387-D66F9A10B054}"/>
          </ac:spMkLst>
        </pc:spChg>
        <pc:spChg chg="add mod">
          <ac:chgData name="Timo Zaoral" userId="f1605ec3fa8be4b3" providerId="LiveId" clId="{F928BEA2-A96A-43DB-B477-94D06A42EDF4}" dt="2025-03-25T10:11:36.182" v="3230" actId="1076"/>
          <ac:spMkLst>
            <pc:docMk/>
            <pc:sldMk cId="1312363264" sldId="269"/>
            <ac:spMk id="9" creationId="{8CE16BDA-379D-2E9B-B31B-E404B7A3BAA7}"/>
          </ac:spMkLst>
        </pc:spChg>
        <pc:spChg chg="add mod">
          <ac:chgData name="Timo Zaoral" userId="f1605ec3fa8be4b3" providerId="LiveId" clId="{F928BEA2-A96A-43DB-B477-94D06A42EDF4}" dt="2025-03-25T10:11:14.446" v="3216" actId="1076"/>
          <ac:spMkLst>
            <pc:docMk/>
            <pc:sldMk cId="1312363264" sldId="269"/>
            <ac:spMk id="10" creationId="{4569F8DD-2D2C-F99A-0625-846FB4E5DA8C}"/>
          </ac:spMkLst>
        </pc:spChg>
        <pc:spChg chg="add mod">
          <ac:chgData name="Timo Zaoral" userId="f1605ec3fa8be4b3" providerId="LiveId" clId="{F928BEA2-A96A-43DB-B477-94D06A42EDF4}" dt="2025-03-25T14:22:57.156" v="5052" actId="1076"/>
          <ac:spMkLst>
            <pc:docMk/>
            <pc:sldMk cId="1312363264" sldId="269"/>
            <ac:spMk id="11" creationId="{5AC3C581-54D8-B2A5-642A-A3AC819A6591}"/>
          </ac:spMkLst>
        </pc:spChg>
        <pc:picChg chg="add mod">
          <ac:chgData name="Timo Zaoral" userId="f1605ec3fa8be4b3" providerId="LiveId" clId="{F928BEA2-A96A-43DB-B477-94D06A42EDF4}" dt="2025-03-25T10:09:29.465" v="3178" actId="1076"/>
          <ac:picMkLst>
            <pc:docMk/>
            <pc:sldMk cId="1312363264" sldId="269"/>
            <ac:picMk id="6" creationId="{70659475-25E2-C67B-0FC2-4314469496D3}"/>
          </ac:picMkLst>
        </pc:picChg>
        <pc:picChg chg="mod">
          <ac:chgData name="Timo Zaoral" userId="f1605ec3fa8be4b3" providerId="LiveId" clId="{F928BEA2-A96A-43DB-B477-94D06A42EDF4}" dt="2025-03-25T14:05:32.618" v="4847" actId="1076"/>
          <ac:picMkLst>
            <pc:docMk/>
            <pc:sldMk cId="1312363264" sldId="269"/>
            <ac:picMk id="79" creationId="{4F6B6001-9E81-35F8-664D-B3173F7F405E}"/>
          </ac:picMkLst>
        </pc:picChg>
      </pc:sldChg>
      <pc:sldChg chg="del">
        <pc:chgData name="Timo Zaoral" userId="f1605ec3fa8be4b3" providerId="LiveId" clId="{F928BEA2-A96A-43DB-B477-94D06A42EDF4}" dt="2025-03-16T13:14:15.826" v="761" actId="47"/>
        <pc:sldMkLst>
          <pc:docMk/>
          <pc:sldMk cId="929282562" sldId="270"/>
        </pc:sldMkLst>
      </pc:sldChg>
      <pc:sldChg chg="del">
        <pc:chgData name="Timo Zaoral" userId="f1605ec3fa8be4b3" providerId="LiveId" clId="{F928BEA2-A96A-43DB-B477-94D06A42EDF4}" dt="2025-03-16T13:07:46.925" v="588" actId="47"/>
        <pc:sldMkLst>
          <pc:docMk/>
          <pc:sldMk cId="2149908428" sldId="271"/>
        </pc:sldMkLst>
      </pc:sldChg>
      <pc:sldChg chg="modSp mod">
        <pc:chgData name="Timo Zaoral" userId="f1605ec3fa8be4b3" providerId="LiveId" clId="{F928BEA2-A96A-43DB-B477-94D06A42EDF4}" dt="2025-03-16T13:08:33.135" v="628"/>
        <pc:sldMkLst>
          <pc:docMk/>
          <pc:sldMk cId="1616550413" sldId="272"/>
        </pc:sldMkLst>
        <pc:spChg chg="mod">
          <ac:chgData name="Timo Zaoral" userId="f1605ec3fa8be4b3" providerId="LiveId" clId="{F928BEA2-A96A-43DB-B477-94D06A42EDF4}" dt="2025-03-16T13:08:33.135" v="628"/>
          <ac:spMkLst>
            <pc:docMk/>
            <pc:sldMk cId="1616550413" sldId="272"/>
            <ac:spMk id="2" creationId="{3AF728FB-0F14-0761-1ABF-8C2ED9929896}"/>
          </ac:spMkLst>
        </pc:spChg>
      </pc:sldChg>
      <pc:sldChg chg="del">
        <pc:chgData name="Timo Zaoral" userId="f1605ec3fa8be4b3" providerId="LiveId" clId="{F928BEA2-A96A-43DB-B477-94D06A42EDF4}" dt="2025-03-16T13:14:11.194" v="759" actId="47"/>
        <pc:sldMkLst>
          <pc:docMk/>
          <pc:sldMk cId="3684178939" sldId="273"/>
        </pc:sldMkLst>
      </pc:sldChg>
      <pc:sldChg chg="del">
        <pc:chgData name="Timo Zaoral" userId="f1605ec3fa8be4b3" providerId="LiveId" clId="{F928BEA2-A96A-43DB-B477-94D06A42EDF4}" dt="2025-03-16T13:14:14.575" v="760" actId="47"/>
        <pc:sldMkLst>
          <pc:docMk/>
          <pc:sldMk cId="2012603603" sldId="274"/>
        </pc:sldMkLst>
      </pc:sldChg>
      <pc:sldChg chg="mod modShow">
        <pc:chgData name="Timo Zaoral" userId="f1605ec3fa8be4b3" providerId="LiveId" clId="{F928BEA2-A96A-43DB-B477-94D06A42EDF4}" dt="2025-03-25T13:54:55.069" v="4763" actId="729"/>
        <pc:sldMkLst>
          <pc:docMk/>
          <pc:sldMk cId="671298176" sldId="276"/>
        </pc:sldMkLst>
      </pc:sldChg>
      <pc:sldChg chg="delSp del mod">
        <pc:chgData name="Timo Zaoral" userId="f1605ec3fa8be4b3" providerId="LiveId" clId="{F928BEA2-A96A-43DB-B477-94D06A42EDF4}" dt="2025-03-16T13:14:18.399" v="762" actId="47"/>
        <pc:sldMkLst>
          <pc:docMk/>
          <pc:sldMk cId="2971832913" sldId="277"/>
        </pc:sldMkLst>
        <pc:picChg chg="del">
          <ac:chgData name="Timo Zaoral" userId="f1605ec3fa8be4b3" providerId="LiveId" clId="{F928BEA2-A96A-43DB-B477-94D06A42EDF4}" dt="2025-03-16T12:32:57.953" v="486" actId="478"/>
          <ac:picMkLst>
            <pc:docMk/>
            <pc:sldMk cId="2971832913" sldId="277"/>
            <ac:picMk id="9" creationId="{897A7412-730A-EFD1-A6C4-364094BF6EAE}"/>
          </ac:picMkLst>
        </pc:picChg>
      </pc:sldChg>
      <pc:sldChg chg="modSp del mod ord">
        <pc:chgData name="Timo Zaoral" userId="f1605ec3fa8be4b3" providerId="LiveId" clId="{F928BEA2-A96A-43DB-B477-94D06A42EDF4}" dt="2025-03-18T19:14:43.254" v="1372" actId="47"/>
        <pc:sldMkLst>
          <pc:docMk/>
          <pc:sldMk cId="3253871992" sldId="278"/>
        </pc:sldMkLst>
        <pc:spChg chg="mod">
          <ac:chgData name="Timo Zaoral" userId="f1605ec3fa8be4b3" providerId="LiveId" clId="{F928BEA2-A96A-43DB-B477-94D06A42EDF4}" dt="2025-03-16T12:23:57.813" v="149" actId="14100"/>
          <ac:spMkLst>
            <pc:docMk/>
            <pc:sldMk cId="3253871992" sldId="278"/>
            <ac:spMk id="7" creationId="{4F3CC345-CD5D-00AC-A5BF-65F077DA3FB3}"/>
          </ac:spMkLst>
        </pc:spChg>
        <pc:spChg chg="mod">
          <ac:chgData name="Timo Zaoral" userId="f1605ec3fa8be4b3" providerId="LiveId" clId="{F928BEA2-A96A-43DB-B477-94D06A42EDF4}" dt="2025-03-16T12:23:57.813" v="149" actId="14100"/>
          <ac:spMkLst>
            <pc:docMk/>
            <pc:sldMk cId="3253871992" sldId="278"/>
            <ac:spMk id="8" creationId="{904B79EB-08ED-354A-9337-7D2F8EC56C4F}"/>
          </ac:spMkLst>
        </pc:spChg>
        <pc:spChg chg="mod">
          <ac:chgData name="Timo Zaoral" userId="f1605ec3fa8be4b3" providerId="LiveId" clId="{F928BEA2-A96A-43DB-B477-94D06A42EDF4}" dt="2025-03-16T12:23:57.813" v="149" actId="14100"/>
          <ac:spMkLst>
            <pc:docMk/>
            <pc:sldMk cId="3253871992" sldId="278"/>
            <ac:spMk id="9" creationId="{353E41DD-1B84-C008-265B-C59038EF7452}"/>
          </ac:spMkLst>
        </pc:spChg>
        <pc:spChg chg="mod">
          <ac:chgData name="Timo Zaoral" userId="f1605ec3fa8be4b3" providerId="LiveId" clId="{F928BEA2-A96A-43DB-B477-94D06A42EDF4}" dt="2025-03-16T12:23:57.813" v="149" actId="14100"/>
          <ac:spMkLst>
            <pc:docMk/>
            <pc:sldMk cId="3253871992" sldId="278"/>
            <ac:spMk id="10" creationId="{3CDAFB64-88DE-487D-4527-C1D4FDE7FB81}"/>
          </ac:spMkLst>
        </pc:spChg>
        <pc:spChg chg="mod">
          <ac:chgData name="Timo Zaoral" userId="f1605ec3fa8be4b3" providerId="LiveId" clId="{F928BEA2-A96A-43DB-B477-94D06A42EDF4}" dt="2025-03-16T12:23:57.813" v="149" actId="14100"/>
          <ac:spMkLst>
            <pc:docMk/>
            <pc:sldMk cId="3253871992" sldId="278"/>
            <ac:spMk id="11" creationId="{A134F92D-2BC5-03F0-89AB-8446D460941C}"/>
          </ac:spMkLst>
        </pc:spChg>
        <pc:spChg chg="mod">
          <ac:chgData name="Timo Zaoral" userId="f1605ec3fa8be4b3" providerId="LiveId" clId="{F928BEA2-A96A-43DB-B477-94D06A42EDF4}" dt="2025-03-16T12:23:57.813" v="149" actId="14100"/>
          <ac:spMkLst>
            <pc:docMk/>
            <pc:sldMk cId="3253871992" sldId="278"/>
            <ac:spMk id="12" creationId="{F45BB860-5B1C-0153-C8D4-630CB3488C86}"/>
          </ac:spMkLst>
        </pc:spChg>
        <pc:spChg chg="mod">
          <ac:chgData name="Timo Zaoral" userId="f1605ec3fa8be4b3" providerId="LiveId" clId="{F928BEA2-A96A-43DB-B477-94D06A42EDF4}" dt="2025-03-16T12:23:57.813" v="149" actId="14100"/>
          <ac:spMkLst>
            <pc:docMk/>
            <pc:sldMk cId="3253871992" sldId="278"/>
            <ac:spMk id="13" creationId="{1C918207-724E-8127-6C86-6E62263FEA1F}"/>
          </ac:spMkLst>
        </pc:spChg>
        <pc:spChg chg="mod">
          <ac:chgData name="Timo Zaoral" userId="f1605ec3fa8be4b3" providerId="LiveId" clId="{F928BEA2-A96A-43DB-B477-94D06A42EDF4}" dt="2025-03-16T12:23:57.813" v="149" actId="14100"/>
          <ac:spMkLst>
            <pc:docMk/>
            <pc:sldMk cId="3253871992" sldId="278"/>
            <ac:spMk id="14" creationId="{DB75F017-095C-3DCB-5785-41AD76DD9C74}"/>
          </ac:spMkLst>
        </pc:spChg>
        <pc:spChg chg="mod">
          <ac:chgData name="Timo Zaoral" userId="f1605ec3fa8be4b3" providerId="LiveId" clId="{F928BEA2-A96A-43DB-B477-94D06A42EDF4}" dt="2025-03-16T12:23:57.813" v="149" actId="14100"/>
          <ac:spMkLst>
            <pc:docMk/>
            <pc:sldMk cId="3253871992" sldId="278"/>
            <ac:spMk id="15" creationId="{3755DC25-CFA2-96D4-9C62-117E1D5F7784}"/>
          </ac:spMkLst>
        </pc:spChg>
        <pc:spChg chg="mod">
          <ac:chgData name="Timo Zaoral" userId="f1605ec3fa8be4b3" providerId="LiveId" clId="{F928BEA2-A96A-43DB-B477-94D06A42EDF4}" dt="2025-03-16T12:23:57.813" v="149" actId="14100"/>
          <ac:spMkLst>
            <pc:docMk/>
            <pc:sldMk cId="3253871992" sldId="278"/>
            <ac:spMk id="16" creationId="{A13D22DA-F522-3522-AB15-04F66A384E93}"/>
          </ac:spMkLst>
        </pc:spChg>
        <pc:picChg chg="mod">
          <ac:chgData name="Timo Zaoral" userId="f1605ec3fa8be4b3" providerId="LiveId" clId="{F928BEA2-A96A-43DB-B477-94D06A42EDF4}" dt="2025-03-16T12:23:57.813" v="149" actId="14100"/>
          <ac:picMkLst>
            <pc:docMk/>
            <pc:sldMk cId="3253871992" sldId="278"/>
            <ac:picMk id="6" creationId="{7911F31C-0BDB-81E4-FACB-6EAF24F7041A}"/>
          </ac:picMkLst>
        </pc:picChg>
      </pc:sldChg>
      <pc:sldChg chg="del">
        <pc:chgData name="Timo Zaoral" userId="f1605ec3fa8be4b3" providerId="LiveId" clId="{F928BEA2-A96A-43DB-B477-94D06A42EDF4}" dt="2025-03-16T13:14:19.549" v="763" actId="47"/>
        <pc:sldMkLst>
          <pc:docMk/>
          <pc:sldMk cId="4051512745" sldId="279"/>
        </pc:sldMkLst>
      </pc:sldChg>
      <pc:sldChg chg="addSp delSp modSp new mod modAnim">
        <pc:chgData name="Timo Zaoral" userId="f1605ec3fa8be4b3" providerId="LiveId" clId="{F928BEA2-A96A-43DB-B477-94D06A42EDF4}" dt="2025-03-25T14:13:52.511" v="4987" actId="14100"/>
        <pc:sldMkLst>
          <pc:docMk/>
          <pc:sldMk cId="3624686700" sldId="280"/>
        </pc:sldMkLst>
        <pc:spChg chg="mod">
          <ac:chgData name="Timo Zaoral" userId="f1605ec3fa8be4b3" providerId="LiveId" clId="{F928BEA2-A96A-43DB-B477-94D06A42EDF4}" dt="2025-03-16T12:24:59.408" v="191" actId="20577"/>
          <ac:spMkLst>
            <pc:docMk/>
            <pc:sldMk cId="3624686700" sldId="280"/>
            <ac:spMk id="2" creationId="{A29C027E-6B07-DA54-3AA1-48CD4575DA3F}"/>
          </ac:spMkLst>
        </pc:spChg>
        <pc:spChg chg="del">
          <ac:chgData name="Timo Zaoral" userId="f1605ec3fa8be4b3" providerId="LiveId" clId="{F928BEA2-A96A-43DB-B477-94D06A42EDF4}" dt="2025-03-16T12:25:44.626" v="206" actId="478"/>
          <ac:spMkLst>
            <pc:docMk/>
            <pc:sldMk cId="3624686700" sldId="280"/>
            <ac:spMk id="3" creationId="{8FCE5E81-408F-E098-BDD9-9C21F97B0E2D}"/>
          </ac:spMkLst>
        </pc:spChg>
        <pc:spChg chg="add mod">
          <ac:chgData name="Timo Zaoral" userId="f1605ec3fa8be4b3" providerId="LiveId" clId="{F928BEA2-A96A-43DB-B477-94D06A42EDF4}" dt="2025-03-25T14:13:52.511" v="4987" actId="14100"/>
          <ac:spMkLst>
            <pc:docMk/>
            <pc:sldMk cId="3624686700" sldId="280"/>
            <ac:spMk id="5" creationId="{FC2C3F37-A1D0-1FB9-D5D4-0559202E83CF}"/>
          </ac:spMkLst>
        </pc:spChg>
        <pc:spChg chg="add mod">
          <ac:chgData name="Timo Zaoral" userId="f1605ec3fa8be4b3" providerId="LiveId" clId="{F928BEA2-A96A-43DB-B477-94D06A42EDF4}" dt="2025-03-25T14:01:47.471" v="4817" actId="208"/>
          <ac:spMkLst>
            <pc:docMk/>
            <pc:sldMk cId="3624686700" sldId="280"/>
            <ac:spMk id="6" creationId="{198718C5-F6AD-9A05-1FDA-28D1F749B668}"/>
          </ac:spMkLst>
        </pc:spChg>
        <pc:spChg chg="add mod">
          <ac:chgData name="Timo Zaoral" userId="f1605ec3fa8be4b3" providerId="LiveId" clId="{F928BEA2-A96A-43DB-B477-94D06A42EDF4}" dt="2025-03-25T14:01:52.209" v="4818" actId="208"/>
          <ac:spMkLst>
            <pc:docMk/>
            <pc:sldMk cId="3624686700" sldId="280"/>
            <ac:spMk id="7" creationId="{15CF08A4-83E8-9E07-97F6-B9EBD02680A9}"/>
          </ac:spMkLst>
        </pc:spChg>
        <pc:spChg chg="add mod">
          <ac:chgData name="Timo Zaoral" userId="f1605ec3fa8be4b3" providerId="LiveId" clId="{F928BEA2-A96A-43DB-B477-94D06A42EDF4}" dt="2025-03-25T14:01:47.471" v="4817" actId="208"/>
          <ac:spMkLst>
            <pc:docMk/>
            <pc:sldMk cId="3624686700" sldId="280"/>
            <ac:spMk id="8" creationId="{FE2B8914-1362-C579-3309-5720B2516AEB}"/>
          </ac:spMkLst>
        </pc:spChg>
        <pc:spChg chg="add mod">
          <ac:chgData name="Timo Zaoral" userId="f1605ec3fa8be4b3" providerId="LiveId" clId="{F928BEA2-A96A-43DB-B477-94D06A42EDF4}" dt="2025-03-25T14:01:47.471" v="4817" actId="208"/>
          <ac:spMkLst>
            <pc:docMk/>
            <pc:sldMk cId="3624686700" sldId="280"/>
            <ac:spMk id="10" creationId="{8AA858AE-A68A-F646-1008-3BFB004D24A2}"/>
          </ac:spMkLst>
        </pc:spChg>
        <pc:spChg chg="add mod">
          <ac:chgData name="Timo Zaoral" userId="f1605ec3fa8be4b3" providerId="LiveId" clId="{F928BEA2-A96A-43DB-B477-94D06A42EDF4}" dt="2025-03-25T14:01:41.212" v="4816" actId="207"/>
          <ac:spMkLst>
            <pc:docMk/>
            <pc:sldMk cId="3624686700" sldId="280"/>
            <ac:spMk id="11" creationId="{7B9B9944-FBA8-8FE1-5F2A-60317B8858E9}"/>
          </ac:spMkLst>
        </pc:spChg>
        <pc:spChg chg="add mod">
          <ac:chgData name="Timo Zaoral" userId="f1605ec3fa8be4b3" providerId="LiveId" clId="{F928BEA2-A96A-43DB-B477-94D06A42EDF4}" dt="2025-03-25T14:01:41.212" v="4816" actId="207"/>
          <ac:spMkLst>
            <pc:docMk/>
            <pc:sldMk cId="3624686700" sldId="280"/>
            <ac:spMk id="12" creationId="{14B26713-5DA8-A791-E10C-3A4DEE6DD15D}"/>
          </ac:spMkLst>
        </pc:spChg>
        <pc:spChg chg="add mod">
          <ac:chgData name="Timo Zaoral" userId="f1605ec3fa8be4b3" providerId="LiveId" clId="{F928BEA2-A96A-43DB-B477-94D06A42EDF4}" dt="2025-03-25T14:01:41.212" v="4816" actId="207"/>
          <ac:spMkLst>
            <pc:docMk/>
            <pc:sldMk cId="3624686700" sldId="280"/>
            <ac:spMk id="13" creationId="{8811ECD0-A64E-0227-2071-5F111EABA7F9}"/>
          </ac:spMkLst>
        </pc:spChg>
        <pc:spChg chg="add del mod">
          <ac:chgData name="Timo Zaoral" userId="f1605ec3fa8be4b3" providerId="LiveId" clId="{F928BEA2-A96A-43DB-B477-94D06A42EDF4}" dt="2025-03-16T12:26:38.473" v="257" actId="478"/>
          <ac:spMkLst>
            <pc:docMk/>
            <pc:sldMk cId="3624686700" sldId="280"/>
            <ac:spMk id="14" creationId="{AEF23A6D-0640-9B4A-8AD2-B7B24542C180}"/>
          </ac:spMkLst>
        </pc:spChg>
        <pc:spChg chg="add del mod">
          <ac:chgData name="Timo Zaoral" userId="f1605ec3fa8be4b3" providerId="LiveId" clId="{F928BEA2-A96A-43DB-B477-94D06A42EDF4}" dt="2025-03-16T12:26:38.473" v="257" actId="478"/>
          <ac:spMkLst>
            <pc:docMk/>
            <pc:sldMk cId="3624686700" sldId="280"/>
            <ac:spMk id="15" creationId="{E4DB8DF5-4E34-1B85-A703-C8D197CCA723}"/>
          </ac:spMkLst>
        </pc:spChg>
        <pc:spChg chg="add del mod">
          <ac:chgData name="Timo Zaoral" userId="f1605ec3fa8be4b3" providerId="LiveId" clId="{F928BEA2-A96A-43DB-B477-94D06A42EDF4}" dt="2025-03-16T12:26:38.473" v="257" actId="478"/>
          <ac:spMkLst>
            <pc:docMk/>
            <pc:sldMk cId="3624686700" sldId="280"/>
            <ac:spMk id="16" creationId="{19B24CF0-43DF-F783-1A33-6EB3FFFA4D34}"/>
          </ac:spMkLst>
        </pc:spChg>
        <pc:spChg chg="add del mod">
          <ac:chgData name="Timo Zaoral" userId="f1605ec3fa8be4b3" providerId="LiveId" clId="{F928BEA2-A96A-43DB-B477-94D06A42EDF4}" dt="2025-03-16T12:26:38.473" v="257" actId="478"/>
          <ac:spMkLst>
            <pc:docMk/>
            <pc:sldMk cId="3624686700" sldId="280"/>
            <ac:spMk id="17" creationId="{60106E3A-2972-5182-D585-08EB4F959B40}"/>
          </ac:spMkLst>
        </pc:spChg>
        <pc:spChg chg="add del mod">
          <ac:chgData name="Timo Zaoral" userId="f1605ec3fa8be4b3" providerId="LiveId" clId="{F928BEA2-A96A-43DB-B477-94D06A42EDF4}" dt="2025-03-16T12:26:38.473" v="257" actId="478"/>
          <ac:spMkLst>
            <pc:docMk/>
            <pc:sldMk cId="3624686700" sldId="280"/>
            <ac:spMk id="18" creationId="{A93AF804-F3AD-E363-ED0D-08D4F6A9B542}"/>
          </ac:spMkLst>
        </pc:spChg>
        <pc:spChg chg="add del mod">
          <ac:chgData name="Timo Zaoral" userId="f1605ec3fa8be4b3" providerId="LiveId" clId="{F928BEA2-A96A-43DB-B477-94D06A42EDF4}" dt="2025-03-16T12:26:38.473" v="257" actId="478"/>
          <ac:spMkLst>
            <pc:docMk/>
            <pc:sldMk cId="3624686700" sldId="280"/>
            <ac:spMk id="19" creationId="{96316AB8-6467-8341-D916-D586C55F656F}"/>
          </ac:spMkLst>
        </pc:spChg>
        <pc:spChg chg="add del mod">
          <ac:chgData name="Timo Zaoral" userId="f1605ec3fa8be4b3" providerId="LiveId" clId="{F928BEA2-A96A-43DB-B477-94D06A42EDF4}" dt="2025-03-16T12:26:38.473" v="257" actId="478"/>
          <ac:spMkLst>
            <pc:docMk/>
            <pc:sldMk cId="3624686700" sldId="280"/>
            <ac:spMk id="20" creationId="{D5368644-6C26-7BCB-852F-561B3E455A0A}"/>
          </ac:spMkLst>
        </pc:spChg>
        <pc:picChg chg="add mod">
          <ac:chgData name="Timo Zaoral" userId="f1605ec3fa8be4b3" providerId="LiveId" clId="{F928BEA2-A96A-43DB-B477-94D06A42EDF4}" dt="2025-03-16T12:26:11.787" v="253" actId="1037"/>
          <ac:picMkLst>
            <pc:docMk/>
            <pc:sldMk cId="3624686700" sldId="280"/>
            <ac:picMk id="9" creationId="{2B02AC6F-0A80-C2FC-2238-D0BAA06CD83F}"/>
          </ac:picMkLst>
        </pc:picChg>
      </pc:sldChg>
      <pc:sldChg chg="delSp modSp add mod">
        <pc:chgData name="Timo Zaoral" userId="f1605ec3fa8be4b3" providerId="LiveId" clId="{F928BEA2-A96A-43DB-B477-94D06A42EDF4}" dt="2025-03-25T14:13:43.848" v="4978" actId="14100"/>
        <pc:sldMkLst>
          <pc:docMk/>
          <pc:sldMk cId="2995881975" sldId="281"/>
        </pc:sldMkLst>
        <pc:spChg chg="mod">
          <ac:chgData name="Timo Zaoral" userId="f1605ec3fa8be4b3" providerId="LiveId" clId="{F928BEA2-A96A-43DB-B477-94D06A42EDF4}" dt="2025-03-25T14:13:43.848" v="4978" actId="14100"/>
          <ac:spMkLst>
            <pc:docMk/>
            <pc:sldMk cId="2995881975" sldId="281"/>
            <ac:spMk id="5" creationId="{FC2C3F37-A1D0-1FB9-D5D4-0559202E83CF}"/>
          </ac:spMkLst>
        </pc:spChg>
        <pc:spChg chg="mod">
          <ac:chgData name="Timo Zaoral" userId="f1605ec3fa8be4b3" providerId="LiveId" clId="{F928BEA2-A96A-43DB-B477-94D06A42EDF4}" dt="2025-03-25T14:00:44.966" v="4810" actId="208"/>
          <ac:spMkLst>
            <pc:docMk/>
            <pc:sldMk cId="2995881975" sldId="281"/>
            <ac:spMk id="7" creationId="{15CF08A4-83E8-9E07-97F6-B9EBD02680A9}"/>
          </ac:spMkLst>
        </pc:spChg>
        <pc:spChg chg="mod">
          <ac:chgData name="Timo Zaoral" userId="f1605ec3fa8be4b3" providerId="LiveId" clId="{F928BEA2-A96A-43DB-B477-94D06A42EDF4}" dt="2025-03-25T14:01:09.516" v="4812" actId="208"/>
          <ac:spMkLst>
            <pc:docMk/>
            <pc:sldMk cId="2995881975" sldId="281"/>
            <ac:spMk id="8" creationId="{FE2B8914-1362-C579-3309-5720B2516AEB}"/>
          </ac:spMkLst>
        </pc:spChg>
        <pc:spChg chg="mod">
          <ac:chgData name="Timo Zaoral" userId="f1605ec3fa8be4b3" providerId="LiveId" clId="{F928BEA2-A96A-43DB-B477-94D06A42EDF4}" dt="2025-03-25T14:01:09.516" v="4812" actId="208"/>
          <ac:spMkLst>
            <pc:docMk/>
            <pc:sldMk cId="2995881975" sldId="281"/>
            <ac:spMk id="10" creationId="{8AA858AE-A68A-F646-1008-3BFB004D24A2}"/>
          </ac:spMkLst>
        </pc:spChg>
        <pc:spChg chg="mod">
          <ac:chgData name="Timo Zaoral" userId="f1605ec3fa8be4b3" providerId="LiveId" clId="{F928BEA2-A96A-43DB-B477-94D06A42EDF4}" dt="2025-03-25T14:01:31.335" v="4814" actId="2085"/>
          <ac:spMkLst>
            <pc:docMk/>
            <pc:sldMk cId="2995881975" sldId="281"/>
            <ac:spMk id="11" creationId="{7B9B9944-FBA8-8FE1-5F2A-60317B8858E9}"/>
          </ac:spMkLst>
        </pc:spChg>
        <pc:spChg chg="mod">
          <ac:chgData name="Timo Zaoral" userId="f1605ec3fa8be4b3" providerId="LiveId" clId="{F928BEA2-A96A-43DB-B477-94D06A42EDF4}" dt="2025-03-25T14:01:31.335" v="4814" actId="2085"/>
          <ac:spMkLst>
            <pc:docMk/>
            <pc:sldMk cId="2995881975" sldId="281"/>
            <ac:spMk id="12" creationId="{14B26713-5DA8-A791-E10C-3A4DEE6DD15D}"/>
          </ac:spMkLst>
        </pc:spChg>
        <pc:spChg chg="mod">
          <ac:chgData name="Timo Zaoral" userId="f1605ec3fa8be4b3" providerId="LiveId" clId="{F928BEA2-A96A-43DB-B477-94D06A42EDF4}" dt="2025-03-25T14:01:31.335" v="4814" actId="2085"/>
          <ac:spMkLst>
            <pc:docMk/>
            <pc:sldMk cId="2995881975" sldId="281"/>
            <ac:spMk id="13" creationId="{8811ECD0-A64E-0227-2071-5F111EABA7F9}"/>
          </ac:spMkLst>
        </pc:spChg>
        <pc:spChg chg="mod">
          <ac:chgData name="Timo Zaoral" userId="f1605ec3fa8be4b3" providerId="LiveId" clId="{F928BEA2-A96A-43DB-B477-94D06A42EDF4}" dt="2025-03-25T14:02:38.345" v="4823" actId="2085"/>
          <ac:spMkLst>
            <pc:docMk/>
            <pc:sldMk cId="2995881975" sldId="281"/>
            <ac:spMk id="14" creationId="{AEF23A6D-0640-9B4A-8AD2-B7B24542C180}"/>
          </ac:spMkLst>
        </pc:spChg>
        <pc:spChg chg="mod">
          <ac:chgData name="Timo Zaoral" userId="f1605ec3fa8be4b3" providerId="LiveId" clId="{F928BEA2-A96A-43DB-B477-94D06A42EDF4}" dt="2025-03-25T14:02:38.345" v="4823" actId="2085"/>
          <ac:spMkLst>
            <pc:docMk/>
            <pc:sldMk cId="2995881975" sldId="281"/>
            <ac:spMk id="15" creationId="{E4DB8DF5-4E34-1B85-A703-C8D197CCA723}"/>
          </ac:spMkLst>
        </pc:spChg>
        <pc:spChg chg="del">
          <ac:chgData name="Timo Zaoral" userId="f1605ec3fa8be4b3" providerId="LiveId" clId="{F928BEA2-A96A-43DB-B477-94D06A42EDF4}" dt="2025-03-16T12:26:53.544" v="258" actId="478"/>
          <ac:spMkLst>
            <pc:docMk/>
            <pc:sldMk cId="2995881975" sldId="281"/>
            <ac:spMk id="16" creationId="{19B24CF0-43DF-F783-1A33-6EB3FFFA4D34}"/>
          </ac:spMkLst>
        </pc:spChg>
        <pc:spChg chg="del">
          <ac:chgData name="Timo Zaoral" userId="f1605ec3fa8be4b3" providerId="LiveId" clId="{F928BEA2-A96A-43DB-B477-94D06A42EDF4}" dt="2025-03-16T12:26:53.544" v="258" actId="478"/>
          <ac:spMkLst>
            <pc:docMk/>
            <pc:sldMk cId="2995881975" sldId="281"/>
            <ac:spMk id="17" creationId="{60106E3A-2972-5182-D585-08EB4F959B40}"/>
          </ac:spMkLst>
        </pc:spChg>
        <pc:spChg chg="del">
          <ac:chgData name="Timo Zaoral" userId="f1605ec3fa8be4b3" providerId="LiveId" clId="{F928BEA2-A96A-43DB-B477-94D06A42EDF4}" dt="2025-03-16T12:26:53.544" v="258" actId="478"/>
          <ac:spMkLst>
            <pc:docMk/>
            <pc:sldMk cId="2995881975" sldId="281"/>
            <ac:spMk id="18" creationId="{A93AF804-F3AD-E363-ED0D-08D4F6A9B542}"/>
          </ac:spMkLst>
        </pc:spChg>
        <pc:spChg chg="del">
          <ac:chgData name="Timo Zaoral" userId="f1605ec3fa8be4b3" providerId="LiveId" clId="{F928BEA2-A96A-43DB-B477-94D06A42EDF4}" dt="2025-03-16T12:26:53.544" v="258" actId="478"/>
          <ac:spMkLst>
            <pc:docMk/>
            <pc:sldMk cId="2995881975" sldId="281"/>
            <ac:spMk id="19" creationId="{96316AB8-6467-8341-D916-D586C55F656F}"/>
          </ac:spMkLst>
        </pc:spChg>
        <pc:spChg chg="del">
          <ac:chgData name="Timo Zaoral" userId="f1605ec3fa8be4b3" providerId="LiveId" clId="{F928BEA2-A96A-43DB-B477-94D06A42EDF4}" dt="2025-03-16T12:26:53.544" v="258" actId="478"/>
          <ac:spMkLst>
            <pc:docMk/>
            <pc:sldMk cId="2995881975" sldId="281"/>
            <ac:spMk id="20" creationId="{D5368644-6C26-7BCB-852F-561B3E455A0A}"/>
          </ac:spMkLst>
        </pc:spChg>
      </pc:sldChg>
      <pc:sldChg chg="delSp modSp add mod">
        <pc:chgData name="Timo Zaoral" userId="f1605ec3fa8be4b3" providerId="LiveId" clId="{F928BEA2-A96A-43DB-B477-94D06A42EDF4}" dt="2025-03-25T14:13:21.339" v="4967" actId="1036"/>
        <pc:sldMkLst>
          <pc:docMk/>
          <pc:sldMk cId="2775344258" sldId="282"/>
        </pc:sldMkLst>
        <pc:spChg chg="mod">
          <ac:chgData name="Timo Zaoral" userId="f1605ec3fa8be4b3" providerId="LiveId" clId="{F928BEA2-A96A-43DB-B477-94D06A42EDF4}" dt="2025-03-25T14:13:21.339" v="4967" actId="1036"/>
          <ac:spMkLst>
            <pc:docMk/>
            <pc:sldMk cId="2775344258" sldId="282"/>
            <ac:spMk id="5" creationId="{FC2C3F37-A1D0-1FB9-D5D4-0559202E83CF}"/>
          </ac:spMkLst>
        </pc:spChg>
        <pc:spChg chg="mod">
          <ac:chgData name="Timo Zaoral" userId="f1605ec3fa8be4b3" providerId="LiveId" clId="{F928BEA2-A96A-43DB-B477-94D06A42EDF4}" dt="2025-03-25T14:02:11.632" v="4819" actId="208"/>
          <ac:spMkLst>
            <pc:docMk/>
            <pc:sldMk cId="2775344258" sldId="282"/>
            <ac:spMk id="6" creationId="{198718C5-F6AD-9A05-1FDA-28D1F749B668}"/>
          </ac:spMkLst>
        </pc:spChg>
        <pc:spChg chg="mod">
          <ac:chgData name="Timo Zaoral" userId="f1605ec3fa8be4b3" providerId="LiveId" clId="{F928BEA2-A96A-43DB-B477-94D06A42EDF4}" dt="2025-03-25T14:02:17.835" v="4820" actId="208"/>
          <ac:spMkLst>
            <pc:docMk/>
            <pc:sldMk cId="2775344258" sldId="282"/>
            <ac:spMk id="7" creationId="{15CF08A4-83E8-9E07-97F6-B9EBD02680A9}"/>
          </ac:spMkLst>
        </pc:spChg>
        <pc:spChg chg="mod">
          <ac:chgData name="Timo Zaoral" userId="f1605ec3fa8be4b3" providerId="LiveId" clId="{F928BEA2-A96A-43DB-B477-94D06A42EDF4}" dt="2025-03-25T14:02:11.632" v="4819" actId="208"/>
          <ac:spMkLst>
            <pc:docMk/>
            <pc:sldMk cId="2775344258" sldId="282"/>
            <ac:spMk id="8" creationId="{FE2B8914-1362-C579-3309-5720B2516AEB}"/>
          </ac:spMkLst>
        </pc:spChg>
        <pc:spChg chg="mod">
          <ac:chgData name="Timo Zaoral" userId="f1605ec3fa8be4b3" providerId="LiveId" clId="{F928BEA2-A96A-43DB-B477-94D06A42EDF4}" dt="2025-03-25T14:02:11.632" v="4819" actId="208"/>
          <ac:spMkLst>
            <pc:docMk/>
            <pc:sldMk cId="2775344258" sldId="282"/>
            <ac:spMk id="10" creationId="{8AA858AE-A68A-F646-1008-3BFB004D24A2}"/>
          </ac:spMkLst>
        </pc:spChg>
        <pc:spChg chg="mod">
          <ac:chgData name="Timo Zaoral" userId="f1605ec3fa8be4b3" providerId="LiveId" clId="{F928BEA2-A96A-43DB-B477-94D06A42EDF4}" dt="2025-03-25T14:02:48.797" v="4825" actId="207"/>
          <ac:spMkLst>
            <pc:docMk/>
            <pc:sldMk cId="2775344258" sldId="282"/>
            <ac:spMk id="11" creationId="{7B9B9944-FBA8-8FE1-5F2A-60317B8858E9}"/>
          </ac:spMkLst>
        </pc:spChg>
        <pc:spChg chg="mod">
          <ac:chgData name="Timo Zaoral" userId="f1605ec3fa8be4b3" providerId="LiveId" clId="{F928BEA2-A96A-43DB-B477-94D06A42EDF4}" dt="2025-03-25T14:02:48.797" v="4825" actId="207"/>
          <ac:spMkLst>
            <pc:docMk/>
            <pc:sldMk cId="2775344258" sldId="282"/>
            <ac:spMk id="12" creationId="{14B26713-5DA8-A791-E10C-3A4DEE6DD15D}"/>
          </ac:spMkLst>
        </pc:spChg>
        <pc:spChg chg="mod">
          <ac:chgData name="Timo Zaoral" userId="f1605ec3fa8be4b3" providerId="LiveId" clId="{F928BEA2-A96A-43DB-B477-94D06A42EDF4}" dt="2025-03-25T14:02:48.797" v="4825" actId="207"/>
          <ac:spMkLst>
            <pc:docMk/>
            <pc:sldMk cId="2775344258" sldId="282"/>
            <ac:spMk id="13" creationId="{8811ECD0-A64E-0227-2071-5F111EABA7F9}"/>
          </ac:spMkLst>
        </pc:spChg>
        <pc:spChg chg="mod">
          <ac:chgData name="Timo Zaoral" userId="f1605ec3fa8be4b3" providerId="LiveId" clId="{F928BEA2-A96A-43DB-B477-94D06A42EDF4}" dt="2025-03-25T14:02:29.740" v="4822" actId="2085"/>
          <ac:spMkLst>
            <pc:docMk/>
            <pc:sldMk cId="2775344258" sldId="282"/>
            <ac:spMk id="14" creationId="{AEF23A6D-0640-9B4A-8AD2-B7B24542C180}"/>
          </ac:spMkLst>
        </pc:spChg>
        <pc:spChg chg="mod">
          <ac:chgData name="Timo Zaoral" userId="f1605ec3fa8be4b3" providerId="LiveId" clId="{F928BEA2-A96A-43DB-B477-94D06A42EDF4}" dt="2025-03-25T14:02:29.740" v="4822" actId="2085"/>
          <ac:spMkLst>
            <pc:docMk/>
            <pc:sldMk cId="2775344258" sldId="282"/>
            <ac:spMk id="15" creationId="{E4DB8DF5-4E34-1B85-A703-C8D197CCA723}"/>
          </ac:spMkLst>
        </pc:spChg>
        <pc:spChg chg="mod">
          <ac:chgData name="Timo Zaoral" userId="f1605ec3fa8be4b3" providerId="LiveId" clId="{F928BEA2-A96A-43DB-B477-94D06A42EDF4}" dt="2025-03-25T14:02:29.740" v="4822" actId="2085"/>
          <ac:spMkLst>
            <pc:docMk/>
            <pc:sldMk cId="2775344258" sldId="282"/>
            <ac:spMk id="16" creationId="{19B24CF0-43DF-F783-1A33-6EB3FFFA4D34}"/>
          </ac:spMkLst>
        </pc:spChg>
        <pc:spChg chg="mod">
          <ac:chgData name="Timo Zaoral" userId="f1605ec3fa8be4b3" providerId="LiveId" clId="{F928BEA2-A96A-43DB-B477-94D06A42EDF4}" dt="2025-03-25T14:02:29.740" v="4822" actId="2085"/>
          <ac:spMkLst>
            <pc:docMk/>
            <pc:sldMk cId="2775344258" sldId="282"/>
            <ac:spMk id="17" creationId="{60106E3A-2972-5182-D585-08EB4F959B40}"/>
          </ac:spMkLst>
        </pc:spChg>
        <pc:spChg chg="del">
          <ac:chgData name="Timo Zaoral" userId="f1605ec3fa8be4b3" providerId="LiveId" clId="{F928BEA2-A96A-43DB-B477-94D06A42EDF4}" dt="2025-03-16T12:27:09.492" v="259" actId="478"/>
          <ac:spMkLst>
            <pc:docMk/>
            <pc:sldMk cId="2775344258" sldId="282"/>
            <ac:spMk id="18" creationId="{A93AF804-F3AD-E363-ED0D-08D4F6A9B542}"/>
          </ac:spMkLst>
        </pc:spChg>
        <pc:spChg chg="del">
          <ac:chgData name="Timo Zaoral" userId="f1605ec3fa8be4b3" providerId="LiveId" clId="{F928BEA2-A96A-43DB-B477-94D06A42EDF4}" dt="2025-03-16T12:27:09.492" v="259" actId="478"/>
          <ac:spMkLst>
            <pc:docMk/>
            <pc:sldMk cId="2775344258" sldId="282"/>
            <ac:spMk id="19" creationId="{96316AB8-6467-8341-D916-D586C55F656F}"/>
          </ac:spMkLst>
        </pc:spChg>
        <pc:spChg chg="del">
          <ac:chgData name="Timo Zaoral" userId="f1605ec3fa8be4b3" providerId="LiveId" clId="{F928BEA2-A96A-43DB-B477-94D06A42EDF4}" dt="2025-03-16T12:27:09.492" v="259" actId="478"/>
          <ac:spMkLst>
            <pc:docMk/>
            <pc:sldMk cId="2775344258" sldId="282"/>
            <ac:spMk id="20" creationId="{D5368644-6C26-7BCB-852F-561B3E455A0A}"/>
          </ac:spMkLst>
        </pc:spChg>
      </pc:sldChg>
      <pc:sldChg chg="modSp add mod">
        <pc:chgData name="Timo Zaoral" userId="f1605ec3fa8be4b3" providerId="LiveId" clId="{F928BEA2-A96A-43DB-B477-94D06A42EDF4}" dt="2025-03-25T14:12:54.942" v="4958" actId="14100"/>
        <pc:sldMkLst>
          <pc:docMk/>
          <pc:sldMk cId="2604495874" sldId="283"/>
        </pc:sldMkLst>
        <pc:spChg chg="mod">
          <ac:chgData name="Timo Zaoral" userId="f1605ec3fa8be4b3" providerId="LiveId" clId="{F928BEA2-A96A-43DB-B477-94D06A42EDF4}" dt="2025-03-25T14:12:54.942" v="4958" actId="14100"/>
          <ac:spMkLst>
            <pc:docMk/>
            <pc:sldMk cId="2604495874" sldId="283"/>
            <ac:spMk id="5" creationId="{FC2C3F37-A1D0-1FB9-D5D4-0559202E83CF}"/>
          </ac:spMkLst>
        </pc:spChg>
        <pc:spChg chg="mod">
          <ac:chgData name="Timo Zaoral" userId="f1605ec3fa8be4b3" providerId="LiveId" clId="{F928BEA2-A96A-43DB-B477-94D06A42EDF4}" dt="2025-03-25T14:03:20.625" v="4829" actId="208"/>
          <ac:spMkLst>
            <pc:docMk/>
            <pc:sldMk cId="2604495874" sldId="283"/>
            <ac:spMk id="6" creationId="{198718C5-F6AD-9A05-1FDA-28D1F749B668}"/>
          </ac:spMkLst>
        </pc:spChg>
        <pc:spChg chg="mod">
          <ac:chgData name="Timo Zaoral" userId="f1605ec3fa8be4b3" providerId="LiveId" clId="{F928BEA2-A96A-43DB-B477-94D06A42EDF4}" dt="2025-03-25T14:03:11.715" v="4828" actId="208"/>
          <ac:spMkLst>
            <pc:docMk/>
            <pc:sldMk cId="2604495874" sldId="283"/>
            <ac:spMk id="7" creationId="{15CF08A4-83E8-9E07-97F6-B9EBD02680A9}"/>
          </ac:spMkLst>
        </pc:spChg>
        <pc:spChg chg="mod">
          <ac:chgData name="Timo Zaoral" userId="f1605ec3fa8be4b3" providerId="LiveId" clId="{F928BEA2-A96A-43DB-B477-94D06A42EDF4}" dt="2025-03-25T14:03:20.625" v="4829" actId="208"/>
          <ac:spMkLst>
            <pc:docMk/>
            <pc:sldMk cId="2604495874" sldId="283"/>
            <ac:spMk id="8" creationId="{FE2B8914-1362-C579-3309-5720B2516AEB}"/>
          </ac:spMkLst>
        </pc:spChg>
        <pc:spChg chg="mod">
          <ac:chgData name="Timo Zaoral" userId="f1605ec3fa8be4b3" providerId="LiveId" clId="{F928BEA2-A96A-43DB-B477-94D06A42EDF4}" dt="2025-03-25T14:03:20.625" v="4829" actId="208"/>
          <ac:spMkLst>
            <pc:docMk/>
            <pc:sldMk cId="2604495874" sldId="283"/>
            <ac:spMk id="10" creationId="{8AA858AE-A68A-F646-1008-3BFB004D24A2}"/>
          </ac:spMkLst>
        </pc:spChg>
        <pc:spChg chg="mod">
          <ac:chgData name="Timo Zaoral" userId="f1605ec3fa8be4b3" providerId="LiveId" clId="{F928BEA2-A96A-43DB-B477-94D06A42EDF4}" dt="2025-03-25T14:03:30.044" v="4831" actId="207"/>
          <ac:spMkLst>
            <pc:docMk/>
            <pc:sldMk cId="2604495874" sldId="283"/>
            <ac:spMk id="11" creationId="{7B9B9944-FBA8-8FE1-5F2A-60317B8858E9}"/>
          </ac:spMkLst>
        </pc:spChg>
        <pc:spChg chg="mod">
          <ac:chgData name="Timo Zaoral" userId="f1605ec3fa8be4b3" providerId="LiveId" clId="{F928BEA2-A96A-43DB-B477-94D06A42EDF4}" dt="2025-03-25T14:03:30.044" v="4831" actId="207"/>
          <ac:spMkLst>
            <pc:docMk/>
            <pc:sldMk cId="2604495874" sldId="283"/>
            <ac:spMk id="12" creationId="{14B26713-5DA8-A791-E10C-3A4DEE6DD15D}"/>
          </ac:spMkLst>
        </pc:spChg>
        <pc:spChg chg="mod">
          <ac:chgData name="Timo Zaoral" userId="f1605ec3fa8be4b3" providerId="LiveId" clId="{F928BEA2-A96A-43DB-B477-94D06A42EDF4}" dt="2025-03-25T14:03:30.044" v="4831" actId="207"/>
          <ac:spMkLst>
            <pc:docMk/>
            <pc:sldMk cId="2604495874" sldId="283"/>
            <ac:spMk id="13" creationId="{8811ECD0-A64E-0227-2071-5F111EABA7F9}"/>
          </ac:spMkLst>
        </pc:spChg>
        <pc:spChg chg="mod">
          <ac:chgData name="Timo Zaoral" userId="f1605ec3fa8be4b3" providerId="LiveId" clId="{F928BEA2-A96A-43DB-B477-94D06A42EDF4}" dt="2025-03-25T14:03:06.291" v="4827" actId="207"/>
          <ac:spMkLst>
            <pc:docMk/>
            <pc:sldMk cId="2604495874" sldId="283"/>
            <ac:spMk id="14" creationId="{AEF23A6D-0640-9B4A-8AD2-B7B24542C180}"/>
          </ac:spMkLst>
        </pc:spChg>
        <pc:spChg chg="mod">
          <ac:chgData name="Timo Zaoral" userId="f1605ec3fa8be4b3" providerId="LiveId" clId="{F928BEA2-A96A-43DB-B477-94D06A42EDF4}" dt="2025-03-25T14:03:06.291" v="4827" actId="207"/>
          <ac:spMkLst>
            <pc:docMk/>
            <pc:sldMk cId="2604495874" sldId="283"/>
            <ac:spMk id="15" creationId="{E4DB8DF5-4E34-1B85-A703-C8D197CCA723}"/>
          </ac:spMkLst>
        </pc:spChg>
        <pc:spChg chg="mod">
          <ac:chgData name="Timo Zaoral" userId="f1605ec3fa8be4b3" providerId="LiveId" clId="{F928BEA2-A96A-43DB-B477-94D06A42EDF4}" dt="2025-03-25T14:03:06.291" v="4827" actId="207"/>
          <ac:spMkLst>
            <pc:docMk/>
            <pc:sldMk cId="2604495874" sldId="283"/>
            <ac:spMk id="16" creationId="{19B24CF0-43DF-F783-1A33-6EB3FFFA4D34}"/>
          </ac:spMkLst>
        </pc:spChg>
        <pc:spChg chg="mod">
          <ac:chgData name="Timo Zaoral" userId="f1605ec3fa8be4b3" providerId="LiveId" clId="{F928BEA2-A96A-43DB-B477-94D06A42EDF4}" dt="2025-03-25T14:03:06.291" v="4827" actId="207"/>
          <ac:spMkLst>
            <pc:docMk/>
            <pc:sldMk cId="2604495874" sldId="283"/>
            <ac:spMk id="17" creationId="{60106E3A-2972-5182-D585-08EB4F959B40}"/>
          </ac:spMkLst>
        </pc:spChg>
        <pc:spChg chg="mod">
          <ac:chgData name="Timo Zaoral" userId="f1605ec3fa8be4b3" providerId="LiveId" clId="{F928BEA2-A96A-43DB-B477-94D06A42EDF4}" dt="2025-03-25T14:03:06.291" v="4827" actId="207"/>
          <ac:spMkLst>
            <pc:docMk/>
            <pc:sldMk cId="2604495874" sldId="283"/>
            <ac:spMk id="18" creationId="{A93AF804-F3AD-E363-ED0D-08D4F6A9B542}"/>
          </ac:spMkLst>
        </pc:spChg>
        <pc:spChg chg="mod">
          <ac:chgData name="Timo Zaoral" userId="f1605ec3fa8be4b3" providerId="LiveId" clId="{F928BEA2-A96A-43DB-B477-94D06A42EDF4}" dt="2025-03-25T14:03:06.291" v="4827" actId="207"/>
          <ac:spMkLst>
            <pc:docMk/>
            <pc:sldMk cId="2604495874" sldId="283"/>
            <ac:spMk id="19" creationId="{96316AB8-6467-8341-D916-D586C55F656F}"/>
          </ac:spMkLst>
        </pc:spChg>
        <pc:spChg chg="mod">
          <ac:chgData name="Timo Zaoral" userId="f1605ec3fa8be4b3" providerId="LiveId" clId="{F928BEA2-A96A-43DB-B477-94D06A42EDF4}" dt="2025-03-25T14:03:06.291" v="4827" actId="207"/>
          <ac:spMkLst>
            <pc:docMk/>
            <pc:sldMk cId="2604495874" sldId="283"/>
            <ac:spMk id="20" creationId="{D5368644-6C26-7BCB-852F-561B3E455A0A}"/>
          </ac:spMkLst>
        </pc:spChg>
      </pc:sldChg>
      <pc:sldChg chg="delSp add del">
        <pc:chgData name="Timo Zaoral" userId="f1605ec3fa8be4b3" providerId="LiveId" clId="{F928BEA2-A96A-43DB-B477-94D06A42EDF4}" dt="2025-03-16T12:28:34.386" v="264" actId="47"/>
        <pc:sldMkLst>
          <pc:docMk/>
          <pc:sldMk cId="1569691559" sldId="284"/>
        </pc:sldMkLst>
        <pc:spChg chg="del">
          <ac:chgData name="Timo Zaoral" userId="f1605ec3fa8be4b3" providerId="LiveId" clId="{F928BEA2-A96A-43DB-B477-94D06A42EDF4}" dt="2025-03-16T12:28:08.702" v="261" actId="478"/>
          <ac:spMkLst>
            <pc:docMk/>
            <pc:sldMk cId="1569691559" sldId="284"/>
            <ac:spMk id="5" creationId="{FC2C3F37-A1D0-1FB9-D5D4-0559202E83CF}"/>
          </ac:spMkLst>
        </pc:spChg>
        <pc:spChg chg="del">
          <ac:chgData name="Timo Zaoral" userId="f1605ec3fa8be4b3" providerId="LiveId" clId="{F928BEA2-A96A-43DB-B477-94D06A42EDF4}" dt="2025-03-16T12:28:08.702" v="261" actId="478"/>
          <ac:spMkLst>
            <pc:docMk/>
            <pc:sldMk cId="1569691559" sldId="284"/>
            <ac:spMk id="6" creationId="{198718C5-F6AD-9A05-1FDA-28D1F749B668}"/>
          </ac:spMkLst>
        </pc:spChg>
        <pc:spChg chg="del">
          <ac:chgData name="Timo Zaoral" userId="f1605ec3fa8be4b3" providerId="LiveId" clId="{F928BEA2-A96A-43DB-B477-94D06A42EDF4}" dt="2025-03-16T12:28:08.702" v="261" actId="478"/>
          <ac:spMkLst>
            <pc:docMk/>
            <pc:sldMk cId="1569691559" sldId="284"/>
            <ac:spMk id="7" creationId="{15CF08A4-83E8-9E07-97F6-B9EBD02680A9}"/>
          </ac:spMkLst>
        </pc:spChg>
        <pc:spChg chg="del">
          <ac:chgData name="Timo Zaoral" userId="f1605ec3fa8be4b3" providerId="LiveId" clId="{F928BEA2-A96A-43DB-B477-94D06A42EDF4}" dt="2025-03-16T12:28:08.702" v="261" actId="478"/>
          <ac:spMkLst>
            <pc:docMk/>
            <pc:sldMk cId="1569691559" sldId="284"/>
            <ac:spMk id="8" creationId="{FE2B8914-1362-C579-3309-5720B2516AEB}"/>
          </ac:spMkLst>
        </pc:spChg>
        <pc:spChg chg="del">
          <ac:chgData name="Timo Zaoral" userId="f1605ec3fa8be4b3" providerId="LiveId" clId="{F928BEA2-A96A-43DB-B477-94D06A42EDF4}" dt="2025-03-16T12:28:08.702" v="261" actId="478"/>
          <ac:spMkLst>
            <pc:docMk/>
            <pc:sldMk cId="1569691559" sldId="284"/>
            <ac:spMk id="10" creationId="{8AA858AE-A68A-F646-1008-3BFB004D24A2}"/>
          </ac:spMkLst>
        </pc:spChg>
        <pc:spChg chg="del">
          <ac:chgData name="Timo Zaoral" userId="f1605ec3fa8be4b3" providerId="LiveId" clId="{F928BEA2-A96A-43DB-B477-94D06A42EDF4}" dt="2025-03-16T12:28:08.702" v="261" actId="478"/>
          <ac:spMkLst>
            <pc:docMk/>
            <pc:sldMk cId="1569691559" sldId="284"/>
            <ac:spMk id="11" creationId="{7B9B9944-FBA8-8FE1-5F2A-60317B8858E9}"/>
          </ac:spMkLst>
        </pc:spChg>
        <pc:spChg chg="del">
          <ac:chgData name="Timo Zaoral" userId="f1605ec3fa8be4b3" providerId="LiveId" clId="{F928BEA2-A96A-43DB-B477-94D06A42EDF4}" dt="2025-03-16T12:28:08.702" v="261" actId="478"/>
          <ac:spMkLst>
            <pc:docMk/>
            <pc:sldMk cId="1569691559" sldId="284"/>
            <ac:spMk id="12" creationId="{14B26713-5DA8-A791-E10C-3A4DEE6DD15D}"/>
          </ac:spMkLst>
        </pc:spChg>
        <pc:spChg chg="del">
          <ac:chgData name="Timo Zaoral" userId="f1605ec3fa8be4b3" providerId="LiveId" clId="{F928BEA2-A96A-43DB-B477-94D06A42EDF4}" dt="2025-03-16T12:28:08.702" v="261" actId="478"/>
          <ac:spMkLst>
            <pc:docMk/>
            <pc:sldMk cId="1569691559" sldId="284"/>
            <ac:spMk id="13" creationId="{8811ECD0-A64E-0227-2071-5F111EABA7F9}"/>
          </ac:spMkLst>
        </pc:spChg>
        <pc:spChg chg="del">
          <ac:chgData name="Timo Zaoral" userId="f1605ec3fa8be4b3" providerId="LiveId" clId="{F928BEA2-A96A-43DB-B477-94D06A42EDF4}" dt="2025-03-16T12:28:08.702" v="261" actId="478"/>
          <ac:spMkLst>
            <pc:docMk/>
            <pc:sldMk cId="1569691559" sldId="284"/>
            <ac:spMk id="14" creationId="{AEF23A6D-0640-9B4A-8AD2-B7B24542C180}"/>
          </ac:spMkLst>
        </pc:spChg>
        <pc:spChg chg="del">
          <ac:chgData name="Timo Zaoral" userId="f1605ec3fa8be4b3" providerId="LiveId" clId="{F928BEA2-A96A-43DB-B477-94D06A42EDF4}" dt="2025-03-16T12:28:08.702" v="261" actId="478"/>
          <ac:spMkLst>
            <pc:docMk/>
            <pc:sldMk cId="1569691559" sldId="284"/>
            <ac:spMk id="15" creationId="{E4DB8DF5-4E34-1B85-A703-C8D197CCA723}"/>
          </ac:spMkLst>
        </pc:spChg>
        <pc:spChg chg="del">
          <ac:chgData name="Timo Zaoral" userId="f1605ec3fa8be4b3" providerId="LiveId" clId="{F928BEA2-A96A-43DB-B477-94D06A42EDF4}" dt="2025-03-16T12:28:08.702" v="261" actId="478"/>
          <ac:spMkLst>
            <pc:docMk/>
            <pc:sldMk cId="1569691559" sldId="284"/>
            <ac:spMk id="16" creationId="{19B24CF0-43DF-F783-1A33-6EB3FFFA4D34}"/>
          </ac:spMkLst>
        </pc:spChg>
        <pc:spChg chg="del">
          <ac:chgData name="Timo Zaoral" userId="f1605ec3fa8be4b3" providerId="LiveId" clId="{F928BEA2-A96A-43DB-B477-94D06A42EDF4}" dt="2025-03-16T12:28:08.702" v="261" actId="478"/>
          <ac:spMkLst>
            <pc:docMk/>
            <pc:sldMk cId="1569691559" sldId="284"/>
            <ac:spMk id="17" creationId="{60106E3A-2972-5182-D585-08EB4F959B40}"/>
          </ac:spMkLst>
        </pc:spChg>
        <pc:spChg chg="del">
          <ac:chgData name="Timo Zaoral" userId="f1605ec3fa8be4b3" providerId="LiveId" clId="{F928BEA2-A96A-43DB-B477-94D06A42EDF4}" dt="2025-03-16T12:28:08.702" v="261" actId="478"/>
          <ac:spMkLst>
            <pc:docMk/>
            <pc:sldMk cId="1569691559" sldId="284"/>
            <ac:spMk id="18" creationId="{A93AF804-F3AD-E363-ED0D-08D4F6A9B542}"/>
          </ac:spMkLst>
        </pc:spChg>
        <pc:spChg chg="del">
          <ac:chgData name="Timo Zaoral" userId="f1605ec3fa8be4b3" providerId="LiveId" clId="{F928BEA2-A96A-43DB-B477-94D06A42EDF4}" dt="2025-03-16T12:28:08.702" v="261" actId="478"/>
          <ac:spMkLst>
            <pc:docMk/>
            <pc:sldMk cId="1569691559" sldId="284"/>
            <ac:spMk id="19" creationId="{96316AB8-6467-8341-D916-D586C55F656F}"/>
          </ac:spMkLst>
        </pc:spChg>
        <pc:spChg chg="del">
          <ac:chgData name="Timo Zaoral" userId="f1605ec3fa8be4b3" providerId="LiveId" clId="{F928BEA2-A96A-43DB-B477-94D06A42EDF4}" dt="2025-03-16T12:28:08.702" v="261" actId="478"/>
          <ac:spMkLst>
            <pc:docMk/>
            <pc:sldMk cId="1569691559" sldId="284"/>
            <ac:spMk id="20" creationId="{D5368644-6C26-7BCB-852F-561B3E455A0A}"/>
          </ac:spMkLst>
        </pc:spChg>
        <pc:picChg chg="del">
          <ac:chgData name="Timo Zaoral" userId="f1605ec3fa8be4b3" providerId="LiveId" clId="{F928BEA2-A96A-43DB-B477-94D06A42EDF4}" dt="2025-03-16T12:28:08.702" v="261" actId="478"/>
          <ac:picMkLst>
            <pc:docMk/>
            <pc:sldMk cId="1569691559" sldId="284"/>
            <ac:picMk id="9" creationId="{2B02AC6F-0A80-C2FC-2238-D0BAA06CD83F}"/>
          </ac:picMkLst>
        </pc:picChg>
      </pc:sldChg>
      <pc:sldChg chg="addSp delSp modSp new mod setBg modNotesTx">
        <pc:chgData name="Timo Zaoral" userId="f1605ec3fa8be4b3" providerId="LiveId" clId="{F928BEA2-A96A-43DB-B477-94D06A42EDF4}" dt="2025-03-25T13:19:00.112" v="4339" actId="1076"/>
        <pc:sldMkLst>
          <pc:docMk/>
          <pc:sldMk cId="1343602304" sldId="285"/>
        </pc:sldMkLst>
        <pc:spChg chg="mod ord">
          <ac:chgData name="Timo Zaoral" userId="f1605ec3fa8be4b3" providerId="LiveId" clId="{F928BEA2-A96A-43DB-B477-94D06A42EDF4}" dt="2025-03-25T13:16:29.811" v="4313" actId="26606"/>
          <ac:spMkLst>
            <pc:docMk/>
            <pc:sldMk cId="1343602304" sldId="285"/>
            <ac:spMk id="2" creationId="{E7D031E6-665B-7DB2-A9A3-4FDE66009189}"/>
          </ac:spMkLst>
        </pc:spChg>
        <pc:spChg chg="mod ord">
          <ac:chgData name="Timo Zaoral" userId="f1605ec3fa8be4b3" providerId="LiveId" clId="{F928BEA2-A96A-43DB-B477-94D06A42EDF4}" dt="2025-03-25T13:18:52.273" v="4337" actId="20577"/>
          <ac:spMkLst>
            <pc:docMk/>
            <pc:sldMk cId="1343602304" sldId="285"/>
            <ac:spMk id="3" creationId="{225EE2C6-81C8-77DA-4917-F5A6E0B69293}"/>
          </ac:spMkLst>
        </pc:spChg>
        <pc:spChg chg="mod ord">
          <ac:chgData name="Timo Zaoral" userId="f1605ec3fa8be4b3" providerId="LiveId" clId="{F928BEA2-A96A-43DB-B477-94D06A42EDF4}" dt="2025-03-25T13:16:29.811" v="4313" actId="26606"/>
          <ac:spMkLst>
            <pc:docMk/>
            <pc:sldMk cId="1343602304" sldId="285"/>
            <ac:spMk id="4" creationId="{5E16CBF0-9563-C3BB-4383-C062733D16CF}"/>
          </ac:spMkLst>
        </pc:spChg>
        <pc:spChg chg="add del">
          <ac:chgData name="Timo Zaoral" userId="f1605ec3fa8be4b3" providerId="LiveId" clId="{F928BEA2-A96A-43DB-B477-94D06A42EDF4}" dt="2025-03-25T13:13:25.804" v="4271" actId="26606"/>
          <ac:spMkLst>
            <pc:docMk/>
            <pc:sldMk cId="1343602304" sldId="285"/>
            <ac:spMk id="21" creationId="{4C2AC11E-3162-4990-A36E-92B07ECF16C2}"/>
          </ac:spMkLst>
        </pc:spChg>
        <pc:spChg chg="add">
          <ac:chgData name="Timo Zaoral" userId="f1605ec3fa8be4b3" providerId="LiveId" clId="{F928BEA2-A96A-43DB-B477-94D06A42EDF4}" dt="2025-03-25T13:16:29.811" v="4313" actId="26606"/>
          <ac:spMkLst>
            <pc:docMk/>
            <pc:sldMk cId="1343602304" sldId="285"/>
            <ac:spMk id="22" creationId="{91F55C5D-1648-4BE3-932D-8CADBF3F6736}"/>
          </ac:spMkLst>
        </pc:spChg>
        <pc:spChg chg="add del">
          <ac:chgData name="Timo Zaoral" userId="f1605ec3fa8be4b3" providerId="LiveId" clId="{F928BEA2-A96A-43DB-B477-94D06A42EDF4}" dt="2025-03-25T13:13:25.804" v="4271" actId="26606"/>
          <ac:spMkLst>
            <pc:docMk/>
            <pc:sldMk cId="1343602304" sldId="285"/>
            <ac:spMk id="23" creationId="{9073D962-D3D2-4A72-8593-65C213CBFFC3}"/>
          </ac:spMkLst>
        </pc:spChg>
        <pc:spChg chg="add">
          <ac:chgData name="Timo Zaoral" userId="f1605ec3fa8be4b3" providerId="LiveId" clId="{F928BEA2-A96A-43DB-B477-94D06A42EDF4}" dt="2025-03-25T13:16:29.811" v="4313" actId="26606"/>
          <ac:spMkLst>
            <pc:docMk/>
            <pc:sldMk cId="1343602304" sldId="285"/>
            <ac:spMk id="24" creationId="{A38E1331-B5A6-44BE-BF4E-EE6C2FD2A242}"/>
          </ac:spMkLst>
        </pc:spChg>
        <pc:spChg chg="add del">
          <ac:chgData name="Timo Zaoral" userId="f1605ec3fa8be4b3" providerId="LiveId" clId="{F928BEA2-A96A-43DB-B477-94D06A42EDF4}" dt="2025-03-25T13:13:25.804" v="4271" actId="26606"/>
          <ac:spMkLst>
            <pc:docMk/>
            <pc:sldMk cId="1343602304" sldId="285"/>
            <ac:spMk id="25" creationId="{2387511B-F6E1-4929-AC90-94FB8B6B0F41}"/>
          </ac:spMkLst>
        </pc:spChg>
        <pc:spChg chg="add del">
          <ac:chgData name="Timo Zaoral" userId="f1605ec3fa8be4b3" providerId="LiveId" clId="{F928BEA2-A96A-43DB-B477-94D06A42EDF4}" dt="2025-03-25T13:13:25.804" v="4271" actId="26606"/>
          <ac:spMkLst>
            <pc:docMk/>
            <pc:sldMk cId="1343602304" sldId="285"/>
            <ac:spMk id="27" creationId="{AA58F78C-27AB-465F-AA33-15E08AF267F9}"/>
          </ac:spMkLst>
        </pc:spChg>
        <pc:spChg chg="add del">
          <ac:chgData name="Timo Zaoral" userId="f1605ec3fa8be4b3" providerId="LiveId" clId="{F928BEA2-A96A-43DB-B477-94D06A42EDF4}" dt="2025-03-25T13:15:11.480" v="4281" actId="26606"/>
          <ac:spMkLst>
            <pc:docMk/>
            <pc:sldMk cId="1343602304" sldId="285"/>
            <ac:spMk id="29" creationId="{2409529B-9B56-4F10-BE4D-F934DB89E57E}"/>
          </ac:spMkLst>
        </pc:spChg>
        <pc:spChg chg="add del">
          <ac:chgData name="Timo Zaoral" userId="f1605ec3fa8be4b3" providerId="LiveId" clId="{F928BEA2-A96A-43DB-B477-94D06A42EDF4}" dt="2025-03-25T13:15:11.480" v="4281" actId="26606"/>
          <ac:spMkLst>
            <pc:docMk/>
            <pc:sldMk cId="1343602304" sldId="285"/>
            <ac:spMk id="30" creationId="{A3C210E6-A35A-4F68-8D60-801A019C75B8}"/>
          </ac:spMkLst>
        </pc:spChg>
        <pc:spChg chg="add del">
          <ac:chgData name="Timo Zaoral" userId="f1605ec3fa8be4b3" providerId="LiveId" clId="{F928BEA2-A96A-43DB-B477-94D06A42EDF4}" dt="2025-03-25T13:15:11.480" v="4281" actId="26606"/>
          <ac:spMkLst>
            <pc:docMk/>
            <pc:sldMk cId="1343602304" sldId="285"/>
            <ac:spMk id="31" creationId="{AC0D06B0-F19C-459E-B221-A34B506FB5E3}"/>
          </ac:spMkLst>
        </pc:spChg>
        <pc:spChg chg="add del">
          <ac:chgData name="Timo Zaoral" userId="f1605ec3fa8be4b3" providerId="LiveId" clId="{F928BEA2-A96A-43DB-B477-94D06A42EDF4}" dt="2025-03-25T13:15:11.480" v="4281" actId="26606"/>
          <ac:spMkLst>
            <pc:docMk/>
            <pc:sldMk cId="1343602304" sldId="285"/>
            <ac:spMk id="32" creationId="{345B26DA-1C6B-4C66-81C9-9C1877FC2DB1}"/>
          </ac:spMkLst>
        </pc:spChg>
        <pc:spChg chg="add del">
          <ac:chgData name="Timo Zaoral" userId="f1605ec3fa8be4b3" providerId="LiveId" clId="{F928BEA2-A96A-43DB-B477-94D06A42EDF4}" dt="2025-03-25T13:15:11.480" v="4281" actId="26606"/>
          <ac:spMkLst>
            <pc:docMk/>
            <pc:sldMk cId="1343602304" sldId="285"/>
            <ac:spMk id="33" creationId="{98DE6C44-43F8-4DE4-AB81-66853FFEA09A}"/>
          </ac:spMkLst>
        </pc:spChg>
        <pc:spChg chg="add del">
          <ac:chgData name="Timo Zaoral" userId="f1605ec3fa8be4b3" providerId="LiveId" clId="{F928BEA2-A96A-43DB-B477-94D06A42EDF4}" dt="2025-03-25T13:15:10.705" v="4280" actId="26606"/>
          <ac:spMkLst>
            <pc:docMk/>
            <pc:sldMk cId="1343602304" sldId="285"/>
            <ac:spMk id="42" creationId="{94BFCCA4-109C-4B21-816E-144FE75C38EE}"/>
          </ac:spMkLst>
        </pc:spChg>
        <pc:spChg chg="add del">
          <ac:chgData name="Timo Zaoral" userId="f1605ec3fa8be4b3" providerId="LiveId" clId="{F928BEA2-A96A-43DB-B477-94D06A42EDF4}" dt="2025-03-25T13:15:10.705" v="4280" actId="26606"/>
          <ac:spMkLst>
            <pc:docMk/>
            <pc:sldMk cId="1343602304" sldId="285"/>
            <ac:spMk id="43" creationId="{0059B5C0-FEC8-4370-AF45-02E3AEF6FA6D}"/>
          </ac:spMkLst>
        </pc:spChg>
        <pc:grpChg chg="add del">
          <ac:chgData name="Timo Zaoral" userId="f1605ec3fa8be4b3" providerId="LiveId" clId="{F928BEA2-A96A-43DB-B477-94D06A42EDF4}" dt="2025-03-25T13:14:42.182" v="4276" actId="26606"/>
          <ac:grpSpMkLst>
            <pc:docMk/>
            <pc:sldMk cId="1343602304" sldId="285"/>
            <ac:grpSpMk id="38" creationId="{32CC9F2B-E219-AF55-BBE8-372B5AC60059}"/>
          </ac:grpSpMkLst>
        </pc:grpChg>
        <pc:picChg chg="add del mod">
          <ac:chgData name="Timo Zaoral" userId="f1605ec3fa8be4b3" providerId="LiveId" clId="{F928BEA2-A96A-43DB-B477-94D06A42EDF4}" dt="2025-03-25T13:03:30.851" v="4243" actId="478"/>
          <ac:picMkLst>
            <pc:docMk/>
            <pc:sldMk cId="1343602304" sldId="285"/>
            <ac:picMk id="6" creationId="{982F8745-8578-5299-0CDD-F9B57A29DC53}"/>
          </ac:picMkLst>
        </pc:picChg>
        <pc:picChg chg="add del mod ord">
          <ac:chgData name="Timo Zaoral" userId="f1605ec3fa8be4b3" providerId="LiveId" clId="{F928BEA2-A96A-43DB-B477-94D06A42EDF4}" dt="2025-03-25T13:15:21.301" v="4283" actId="21"/>
          <ac:picMkLst>
            <pc:docMk/>
            <pc:sldMk cId="1343602304" sldId="285"/>
            <ac:picMk id="8" creationId="{773E5F69-BB14-63B5-2421-78AC9CED5A51}"/>
          </ac:picMkLst>
        </pc:picChg>
        <pc:picChg chg="add del mod ord">
          <ac:chgData name="Timo Zaoral" userId="f1605ec3fa8be4b3" providerId="LiveId" clId="{F928BEA2-A96A-43DB-B477-94D06A42EDF4}" dt="2025-03-25T13:15:21.301" v="4283" actId="21"/>
          <ac:picMkLst>
            <pc:docMk/>
            <pc:sldMk cId="1343602304" sldId="285"/>
            <ac:picMk id="10" creationId="{2FDC0FB8-1E7B-B8A4-874F-9753A5E29479}"/>
          </ac:picMkLst>
        </pc:picChg>
        <pc:picChg chg="add del mod ord">
          <ac:chgData name="Timo Zaoral" userId="f1605ec3fa8be4b3" providerId="LiveId" clId="{F928BEA2-A96A-43DB-B477-94D06A42EDF4}" dt="2025-03-25T13:15:21.301" v="4283" actId="21"/>
          <ac:picMkLst>
            <pc:docMk/>
            <pc:sldMk cId="1343602304" sldId="285"/>
            <ac:picMk id="12" creationId="{9358745E-A849-4825-607B-A308A6844323}"/>
          </ac:picMkLst>
        </pc:picChg>
        <pc:picChg chg="add del">
          <ac:chgData name="Timo Zaoral" userId="f1605ec3fa8be4b3" providerId="LiveId" clId="{F928BEA2-A96A-43DB-B477-94D06A42EDF4}" dt="2025-03-25T13:12:29.229" v="4266" actId="478"/>
          <ac:picMkLst>
            <pc:docMk/>
            <pc:sldMk cId="1343602304" sldId="285"/>
            <ac:picMk id="14" creationId="{929ECBDB-6CD4-B9C6-5AD0-B6149C2312F6}"/>
          </ac:picMkLst>
        </pc:picChg>
        <pc:picChg chg="add del mod">
          <ac:chgData name="Timo Zaoral" userId="f1605ec3fa8be4b3" providerId="LiveId" clId="{F928BEA2-A96A-43DB-B477-94D06A42EDF4}" dt="2025-03-25T13:15:21.301" v="4283" actId="21"/>
          <ac:picMkLst>
            <pc:docMk/>
            <pc:sldMk cId="1343602304" sldId="285"/>
            <ac:picMk id="16" creationId="{8AA71318-6A07-7FD1-4C81-331C0AC479EC}"/>
          </ac:picMkLst>
        </pc:picChg>
        <pc:picChg chg="add mod">
          <ac:chgData name="Timo Zaoral" userId="f1605ec3fa8be4b3" providerId="LiveId" clId="{F928BEA2-A96A-43DB-B477-94D06A42EDF4}" dt="2025-03-25T13:16:52.102" v="4321" actId="1076"/>
          <ac:picMkLst>
            <pc:docMk/>
            <pc:sldMk cId="1343602304" sldId="285"/>
            <ac:picMk id="17" creationId="{A101DD3F-9B1B-B9B0-E9B4-2B75889994EF}"/>
          </ac:picMkLst>
        </pc:picChg>
        <pc:picChg chg="add mod ord">
          <ac:chgData name="Timo Zaoral" userId="f1605ec3fa8be4b3" providerId="LiveId" clId="{F928BEA2-A96A-43DB-B477-94D06A42EDF4}" dt="2025-03-25T13:16:49.947" v="4320" actId="1076"/>
          <ac:picMkLst>
            <pc:docMk/>
            <pc:sldMk cId="1343602304" sldId="285"/>
            <ac:picMk id="18" creationId="{5DCBF65C-CAAB-1950-54B9-25EB1D2000CE}"/>
          </ac:picMkLst>
        </pc:picChg>
        <pc:picChg chg="add mod">
          <ac:chgData name="Timo Zaoral" userId="f1605ec3fa8be4b3" providerId="LiveId" clId="{F928BEA2-A96A-43DB-B477-94D06A42EDF4}" dt="2025-03-25T13:19:00.112" v="4339" actId="1076"/>
          <ac:picMkLst>
            <pc:docMk/>
            <pc:sldMk cId="1343602304" sldId="285"/>
            <ac:picMk id="19" creationId="{C31B4441-F0E0-8B8C-9C05-9996A73D598F}"/>
          </ac:picMkLst>
        </pc:picChg>
        <pc:picChg chg="add mod">
          <ac:chgData name="Timo Zaoral" userId="f1605ec3fa8be4b3" providerId="LiveId" clId="{F928BEA2-A96A-43DB-B477-94D06A42EDF4}" dt="2025-03-25T13:18:56.428" v="4338" actId="1076"/>
          <ac:picMkLst>
            <pc:docMk/>
            <pc:sldMk cId="1343602304" sldId="285"/>
            <ac:picMk id="20" creationId="{0F1940DD-ABA7-26EC-C19F-16A9E9977661}"/>
          </ac:picMkLst>
        </pc:picChg>
      </pc:sldChg>
      <pc:sldChg chg="addSp delSp modSp new mod modAnim modNotesTx">
        <pc:chgData name="Timo Zaoral" userId="f1605ec3fa8be4b3" providerId="LiveId" clId="{F928BEA2-A96A-43DB-B477-94D06A42EDF4}" dt="2025-03-25T14:30:44.883" v="5104" actId="2085"/>
        <pc:sldMkLst>
          <pc:docMk/>
          <pc:sldMk cId="2668806014" sldId="286"/>
        </pc:sldMkLst>
        <pc:spChg chg="mod">
          <ac:chgData name="Timo Zaoral" userId="f1605ec3fa8be4b3" providerId="LiveId" clId="{F928BEA2-A96A-43DB-B477-94D06A42EDF4}" dt="2025-03-25T14:12:31.208" v="4953" actId="14100"/>
          <ac:spMkLst>
            <pc:docMk/>
            <pc:sldMk cId="2668806014" sldId="286"/>
            <ac:spMk id="2" creationId="{47C1F9BE-7B99-FF50-868B-A75F96E393AD}"/>
          </ac:spMkLst>
        </pc:spChg>
        <pc:spChg chg="del">
          <ac:chgData name="Timo Zaoral" userId="f1605ec3fa8be4b3" providerId="LiveId" clId="{F928BEA2-A96A-43DB-B477-94D06A42EDF4}" dt="2025-03-16T12:32:44.697" v="485" actId="478"/>
          <ac:spMkLst>
            <pc:docMk/>
            <pc:sldMk cId="2668806014" sldId="286"/>
            <ac:spMk id="3" creationId="{BC3B1AB4-9B7B-0F8C-6B16-A4D871B433BD}"/>
          </ac:spMkLst>
        </pc:spChg>
        <pc:spChg chg="add mod">
          <ac:chgData name="Timo Zaoral" userId="f1605ec3fa8be4b3" providerId="LiveId" clId="{F928BEA2-A96A-43DB-B477-94D06A42EDF4}" dt="2025-03-25T11:30:57.013" v="4171" actId="164"/>
          <ac:spMkLst>
            <pc:docMk/>
            <pc:sldMk cId="2668806014" sldId="286"/>
            <ac:spMk id="6" creationId="{51A8288B-3AAC-01AE-E6CA-0C6E364266D4}"/>
          </ac:spMkLst>
        </pc:spChg>
        <pc:spChg chg="add mod">
          <ac:chgData name="Timo Zaoral" userId="f1605ec3fa8be4b3" providerId="LiveId" clId="{F928BEA2-A96A-43DB-B477-94D06A42EDF4}" dt="2025-03-25T14:04:33.326" v="4844" actId="2085"/>
          <ac:spMkLst>
            <pc:docMk/>
            <pc:sldMk cId="2668806014" sldId="286"/>
            <ac:spMk id="7" creationId="{8162F376-1655-3739-40AB-91758B4DB4E3}"/>
          </ac:spMkLst>
        </pc:spChg>
        <pc:spChg chg="add mod">
          <ac:chgData name="Timo Zaoral" userId="f1605ec3fa8be4b3" providerId="LiveId" clId="{F928BEA2-A96A-43DB-B477-94D06A42EDF4}" dt="2025-03-25T14:04:18.523" v="4841" actId="207"/>
          <ac:spMkLst>
            <pc:docMk/>
            <pc:sldMk cId="2668806014" sldId="286"/>
            <ac:spMk id="8" creationId="{5C6D8DF9-221A-DADD-AA3B-8CB16150EE78}"/>
          </ac:spMkLst>
        </pc:spChg>
        <pc:spChg chg="add mod">
          <ac:chgData name="Timo Zaoral" userId="f1605ec3fa8be4b3" providerId="LiveId" clId="{F928BEA2-A96A-43DB-B477-94D06A42EDF4}" dt="2025-03-25T11:30:57.013" v="4171" actId="164"/>
          <ac:spMkLst>
            <pc:docMk/>
            <pc:sldMk cId="2668806014" sldId="286"/>
            <ac:spMk id="10" creationId="{B2EA11E2-3F6B-2F33-8593-B60D72575AB3}"/>
          </ac:spMkLst>
        </pc:spChg>
        <pc:spChg chg="add mod">
          <ac:chgData name="Timo Zaoral" userId="f1605ec3fa8be4b3" providerId="LiveId" clId="{F928BEA2-A96A-43DB-B477-94D06A42EDF4}" dt="2025-03-25T14:04:25.886" v="4843" actId="208"/>
          <ac:spMkLst>
            <pc:docMk/>
            <pc:sldMk cId="2668806014" sldId="286"/>
            <ac:spMk id="11" creationId="{6E02BA9B-0752-5005-1755-2EA56B32EDE8}"/>
          </ac:spMkLst>
        </pc:spChg>
        <pc:spChg chg="add mod">
          <ac:chgData name="Timo Zaoral" userId="f1605ec3fa8be4b3" providerId="LiveId" clId="{F928BEA2-A96A-43DB-B477-94D06A42EDF4}" dt="2025-03-25T14:03:54.318" v="4833" actId="207"/>
          <ac:spMkLst>
            <pc:docMk/>
            <pc:sldMk cId="2668806014" sldId="286"/>
            <ac:spMk id="12" creationId="{CBD69AFC-A1E3-EF8C-3BD7-16B1B1E07E2D}"/>
          </ac:spMkLst>
        </pc:spChg>
        <pc:spChg chg="add mod">
          <ac:chgData name="Timo Zaoral" userId="f1605ec3fa8be4b3" providerId="LiveId" clId="{F928BEA2-A96A-43DB-B477-94D06A42EDF4}" dt="2025-03-25T14:04:04.179" v="4836" actId="207"/>
          <ac:spMkLst>
            <pc:docMk/>
            <pc:sldMk cId="2668806014" sldId="286"/>
            <ac:spMk id="13" creationId="{1128600E-AFE5-6BF1-7AF0-4723F3594318}"/>
          </ac:spMkLst>
        </pc:spChg>
        <pc:spChg chg="add mod">
          <ac:chgData name="Timo Zaoral" userId="f1605ec3fa8be4b3" providerId="LiveId" clId="{F928BEA2-A96A-43DB-B477-94D06A42EDF4}" dt="2025-03-25T14:30:44.883" v="5104" actId="2085"/>
          <ac:spMkLst>
            <pc:docMk/>
            <pc:sldMk cId="2668806014" sldId="286"/>
            <ac:spMk id="14" creationId="{066C063D-46DE-5F08-61AE-D945E457CE09}"/>
          </ac:spMkLst>
        </pc:spChg>
        <pc:spChg chg="add mod">
          <ac:chgData name="Timo Zaoral" userId="f1605ec3fa8be4b3" providerId="LiveId" clId="{F928BEA2-A96A-43DB-B477-94D06A42EDF4}" dt="2025-03-16T12:33:10.320" v="487"/>
          <ac:spMkLst>
            <pc:docMk/>
            <pc:sldMk cId="2668806014" sldId="286"/>
            <ac:spMk id="17" creationId="{BEA80AA2-95BA-38D9-6274-659611226F78}"/>
          </ac:spMkLst>
        </pc:spChg>
        <pc:spChg chg="add mod">
          <ac:chgData name="Timo Zaoral" userId="f1605ec3fa8be4b3" providerId="LiveId" clId="{F928BEA2-A96A-43DB-B477-94D06A42EDF4}" dt="2025-03-16T12:33:10.320" v="487"/>
          <ac:spMkLst>
            <pc:docMk/>
            <pc:sldMk cId="2668806014" sldId="286"/>
            <ac:spMk id="18" creationId="{ED39EB66-405F-355A-9430-86EFEAADCCB4}"/>
          </ac:spMkLst>
        </pc:spChg>
        <pc:spChg chg="add mod">
          <ac:chgData name="Timo Zaoral" userId="f1605ec3fa8be4b3" providerId="LiveId" clId="{F928BEA2-A96A-43DB-B477-94D06A42EDF4}" dt="2025-03-16T12:33:10.320" v="487"/>
          <ac:spMkLst>
            <pc:docMk/>
            <pc:sldMk cId="2668806014" sldId="286"/>
            <ac:spMk id="19" creationId="{0CBB3D3C-8C77-DAB6-11D5-190ED43448EA}"/>
          </ac:spMkLst>
        </pc:spChg>
        <pc:spChg chg="add mod">
          <ac:chgData name="Timo Zaoral" userId="f1605ec3fa8be4b3" providerId="LiveId" clId="{F928BEA2-A96A-43DB-B477-94D06A42EDF4}" dt="2025-03-25T14:22:39.473" v="5050" actId="1076"/>
          <ac:spMkLst>
            <pc:docMk/>
            <pc:sldMk cId="2668806014" sldId="286"/>
            <ac:spMk id="23" creationId="{27A659A1-71CF-5078-A5A6-FDBF62BC3C5B}"/>
          </ac:spMkLst>
        </pc:spChg>
        <pc:spChg chg="add del mod">
          <ac:chgData name="Timo Zaoral" userId="f1605ec3fa8be4b3" providerId="LiveId" clId="{F928BEA2-A96A-43DB-B477-94D06A42EDF4}" dt="2025-03-25T14:23:16.061" v="5055"/>
          <ac:spMkLst>
            <pc:docMk/>
            <pc:sldMk cId="2668806014" sldId="286"/>
            <ac:spMk id="24" creationId="{B7A02C9A-E03E-5070-72B6-B1EE8F25884D}"/>
          </ac:spMkLst>
        </pc:spChg>
        <pc:spChg chg="add mod">
          <ac:chgData name="Timo Zaoral" userId="f1605ec3fa8be4b3" providerId="LiveId" clId="{F928BEA2-A96A-43DB-B477-94D06A42EDF4}" dt="2025-03-25T14:25:17.050" v="5073" actId="207"/>
          <ac:spMkLst>
            <pc:docMk/>
            <pc:sldMk cId="2668806014" sldId="286"/>
            <ac:spMk id="25" creationId="{107EF916-E86F-0CCD-FE2D-5B1BB80E9EC1}"/>
          </ac:spMkLst>
        </pc:spChg>
        <pc:spChg chg="add mod ord">
          <ac:chgData name="Timo Zaoral" userId="f1605ec3fa8be4b3" providerId="LiveId" clId="{F928BEA2-A96A-43DB-B477-94D06A42EDF4}" dt="2025-03-25T14:28:28.481" v="5102" actId="166"/>
          <ac:spMkLst>
            <pc:docMk/>
            <pc:sldMk cId="2668806014" sldId="286"/>
            <ac:spMk id="26" creationId="{3984298C-F1F3-8D73-41A9-D21D5399C202}"/>
          </ac:spMkLst>
        </pc:spChg>
        <pc:grpChg chg="add mod">
          <ac:chgData name="Timo Zaoral" userId="f1605ec3fa8be4b3" providerId="LiveId" clId="{F928BEA2-A96A-43DB-B477-94D06A42EDF4}" dt="2025-03-25T11:30:27.955" v="4168" actId="164"/>
          <ac:grpSpMkLst>
            <pc:docMk/>
            <pc:sldMk cId="2668806014" sldId="286"/>
            <ac:grpSpMk id="3" creationId="{9D3AA102-C727-9AD7-E32F-873833B620A0}"/>
          </ac:grpSpMkLst>
        </pc:grpChg>
        <pc:grpChg chg="add mod">
          <ac:chgData name="Timo Zaoral" userId="f1605ec3fa8be4b3" providerId="LiveId" clId="{F928BEA2-A96A-43DB-B477-94D06A42EDF4}" dt="2025-03-25T11:30:35.077" v="4169" actId="164"/>
          <ac:grpSpMkLst>
            <pc:docMk/>
            <pc:sldMk cId="2668806014" sldId="286"/>
            <ac:grpSpMk id="20" creationId="{B2069AB0-8298-BFD3-5FA1-270BFAB8D00E}"/>
          </ac:grpSpMkLst>
        </pc:grpChg>
        <pc:grpChg chg="add mod">
          <ac:chgData name="Timo Zaoral" userId="f1605ec3fa8be4b3" providerId="LiveId" clId="{F928BEA2-A96A-43DB-B477-94D06A42EDF4}" dt="2025-03-25T11:30:40.302" v="4170" actId="164"/>
          <ac:grpSpMkLst>
            <pc:docMk/>
            <pc:sldMk cId="2668806014" sldId="286"/>
            <ac:grpSpMk id="21" creationId="{A71241A7-43A0-C897-B016-61A91CB97C7B}"/>
          </ac:grpSpMkLst>
        </pc:grpChg>
        <pc:grpChg chg="add mod">
          <ac:chgData name="Timo Zaoral" userId="f1605ec3fa8be4b3" providerId="LiveId" clId="{F928BEA2-A96A-43DB-B477-94D06A42EDF4}" dt="2025-03-25T11:30:57.013" v="4171" actId="164"/>
          <ac:grpSpMkLst>
            <pc:docMk/>
            <pc:sldMk cId="2668806014" sldId="286"/>
            <ac:grpSpMk id="22" creationId="{5025147B-ACE8-47ED-0DCE-5A19EA26A5D4}"/>
          </ac:grpSpMkLst>
        </pc:grpChg>
        <pc:picChg chg="add mod">
          <ac:chgData name="Timo Zaoral" userId="f1605ec3fa8be4b3" providerId="LiveId" clId="{F928BEA2-A96A-43DB-B477-94D06A42EDF4}" dt="2025-03-16T12:33:10.320" v="487"/>
          <ac:picMkLst>
            <pc:docMk/>
            <pc:sldMk cId="2668806014" sldId="286"/>
            <ac:picMk id="5" creationId="{43803C2C-64A6-AFC4-126A-C25431FD3323}"/>
          </ac:picMkLst>
        </pc:picChg>
        <pc:picChg chg="add mod">
          <ac:chgData name="Timo Zaoral" userId="f1605ec3fa8be4b3" providerId="LiveId" clId="{F928BEA2-A96A-43DB-B477-94D06A42EDF4}" dt="2025-03-25T11:31:40.804" v="4175" actId="1076"/>
          <ac:picMkLst>
            <pc:docMk/>
            <pc:sldMk cId="2668806014" sldId="286"/>
            <ac:picMk id="9" creationId="{9803A933-33AA-498B-A050-7C6304EE8C96}"/>
          </ac:picMkLst>
        </pc:picChg>
        <pc:cxnChg chg="add mod">
          <ac:chgData name="Timo Zaoral" userId="f1605ec3fa8be4b3" providerId="LiveId" clId="{F928BEA2-A96A-43DB-B477-94D06A42EDF4}" dt="2025-03-25T14:04:11.971" v="4839" actId="208"/>
          <ac:cxnSpMkLst>
            <pc:docMk/>
            <pc:sldMk cId="2668806014" sldId="286"/>
            <ac:cxnSpMk id="15" creationId="{F063D7D9-6DBA-D937-61F1-9C62E8F74572}"/>
          </ac:cxnSpMkLst>
        </pc:cxnChg>
        <pc:cxnChg chg="add mod">
          <ac:chgData name="Timo Zaoral" userId="f1605ec3fa8be4b3" providerId="LiveId" clId="{F928BEA2-A96A-43DB-B477-94D06A42EDF4}" dt="2025-03-25T14:03:58.765" v="4834" actId="208"/>
          <ac:cxnSpMkLst>
            <pc:docMk/>
            <pc:sldMk cId="2668806014" sldId="286"/>
            <ac:cxnSpMk id="16" creationId="{AB5648F7-786E-A971-CAF1-9B1786006D08}"/>
          </ac:cxnSpMkLst>
        </pc:cxnChg>
      </pc:sldChg>
      <pc:sldChg chg="delSp modSp add mod">
        <pc:chgData name="Timo Zaoral" userId="f1605ec3fa8be4b3" providerId="LiveId" clId="{F928BEA2-A96A-43DB-B477-94D06A42EDF4}" dt="2025-03-16T12:38:47.833" v="552" actId="478"/>
        <pc:sldMkLst>
          <pc:docMk/>
          <pc:sldMk cId="4043873977" sldId="287"/>
        </pc:sldMkLst>
        <pc:spChg chg="mod">
          <ac:chgData name="Timo Zaoral" userId="f1605ec3fa8be4b3" providerId="LiveId" clId="{F928BEA2-A96A-43DB-B477-94D06A42EDF4}" dt="2025-03-16T12:37:05.641" v="533" actId="20577"/>
          <ac:spMkLst>
            <pc:docMk/>
            <pc:sldMk cId="4043873977" sldId="287"/>
            <ac:spMk id="2" creationId="{3A15D49C-F243-EE25-52D7-95B2FC5F0F53}"/>
          </ac:spMkLst>
        </pc:spChg>
        <pc:spChg chg="del">
          <ac:chgData name="Timo Zaoral" userId="f1605ec3fa8be4b3" providerId="LiveId" clId="{F928BEA2-A96A-43DB-B477-94D06A42EDF4}" dt="2025-03-16T12:38:47.833" v="552" actId="478"/>
          <ac:spMkLst>
            <pc:docMk/>
            <pc:sldMk cId="4043873977" sldId="287"/>
            <ac:spMk id="11" creationId="{1396F444-B97F-8ACC-1EE7-EF83A6248746}"/>
          </ac:spMkLst>
        </pc:spChg>
        <pc:picChg chg="mod">
          <ac:chgData name="Timo Zaoral" userId="f1605ec3fa8be4b3" providerId="LiveId" clId="{F928BEA2-A96A-43DB-B477-94D06A42EDF4}" dt="2025-03-16T12:37:40.933" v="534" actId="14826"/>
          <ac:picMkLst>
            <pc:docMk/>
            <pc:sldMk cId="4043873977" sldId="287"/>
            <ac:picMk id="5" creationId="{940410A3-13AA-FEA8-27B8-7C6AE2CAF20C}"/>
          </ac:picMkLst>
        </pc:picChg>
        <pc:picChg chg="mod">
          <ac:chgData name="Timo Zaoral" userId="f1605ec3fa8be4b3" providerId="LiveId" clId="{F928BEA2-A96A-43DB-B477-94D06A42EDF4}" dt="2025-03-16T12:37:54.249" v="535" actId="14826"/>
          <ac:picMkLst>
            <pc:docMk/>
            <pc:sldMk cId="4043873977" sldId="287"/>
            <ac:picMk id="7" creationId="{2E900E30-7BC0-EABC-7362-AE9163CD6135}"/>
          </ac:picMkLst>
        </pc:picChg>
      </pc:sldChg>
      <pc:sldChg chg="delSp modSp add mod">
        <pc:chgData name="Timo Zaoral" userId="f1605ec3fa8be4b3" providerId="LiveId" clId="{F928BEA2-A96A-43DB-B477-94D06A42EDF4}" dt="2025-03-16T12:38:42.338" v="551" actId="478"/>
        <pc:sldMkLst>
          <pc:docMk/>
          <pc:sldMk cId="4120942188" sldId="288"/>
        </pc:sldMkLst>
        <pc:spChg chg="mod">
          <ac:chgData name="Timo Zaoral" userId="f1605ec3fa8be4b3" providerId="LiveId" clId="{F928BEA2-A96A-43DB-B477-94D06A42EDF4}" dt="2025-03-16T12:38:08.861" v="548" actId="20577"/>
          <ac:spMkLst>
            <pc:docMk/>
            <pc:sldMk cId="4120942188" sldId="288"/>
            <ac:spMk id="2" creationId="{3A15D49C-F243-EE25-52D7-95B2FC5F0F53}"/>
          </ac:spMkLst>
        </pc:spChg>
        <pc:spChg chg="del">
          <ac:chgData name="Timo Zaoral" userId="f1605ec3fa8be4b3" providerId="LiveId" clId="{F928BEA2-A96A-43DB-B477-94D06A42EDF4}" dt="2025-03-16T12:38:42.338" v="551" actId="478"/>
          <ac:spMkLst>
            <pc:docMk/>
            <pc:sldMk cId="4120942188" sldId="288"/>
            <ac:spMk id="11" creationId="{1396F444-B97F-8ACC-1EE7-EF83A6248746}"/>
          </ac:spMkLst>
        </pc:spChg>
        <pc:picChg chg="mod">
          <ac:chgData name="Timo Zaoral" userId="f1605ec3fa8be4b3" providerId="LiveId" clId="{F928BEA2-A96A-43DB-B477-94D06A42EDF4}" dt="2025-03-16T12:38:18.964" v="549" actId="14826"/>
          <ac:picMkLst>
            <pc:docMk/>
            <pc:sldMk cId="4120942188" sldId="288"/>
            <ac:picMk id="5" creationId="{940410A3-13AA-FEA8-27B8-7C6AE2CAF20C}"/>
          </ac:picMkLst>
        </pc:picChg>
        <pc:picChg chg="mod">
          <ac:chgData name="Timo Zaoral" userId="f1605ec3fa8be4b3" providerId="LiveId" clId="{F928BEA2-A96A-43DB-B477-94D06A42EDF4}" dt="2025-03-16T12:38:29.104" v="550" actId="14826"/>
          <ac:picMkLst>
            <pc:docMk/>
            <pc:sldMk cId="4120942188" sldId="288"/>
            <ac:picMk id="7" creationId="{2E900E30-7BC0-EABC-7362-AE9163CD6135}"/>
          </ac:picMkLst>
        </pc:picChg>
      </pc:sldChg>
      <pc:sldChg chg="addSp delSp modSp new mod ord setBg modShow modNotesTx">
        <pc:chgData name="Timo Zaoral" userId="f1605ec3fa8be4b3" providerId="LiveId" clId="{F928BEA2-A96A-43DB-B477-94D06A42EDF4}" dt="2025-03-25T13:53:54.854" v="4762"/>
        <pc:sldMkLst>
          <pc:docMk/>
          <pc:sldMk cId="2198602032" sldId="289"/>
        </pc:sldMkLst>
        <pc:spChg chg="mod">
          <ac:chgData name="Timo Zaoral" userId="f1605ec3fa8be4b3" providerId="LiveId" clId="{F928BEA2-A96A-43DB-B477-94D06A42EDF4}" dt="2025-03-16T12:46:24.276" v="577" actId="26606"/>
          <ac:spMkLst>
            <pc:docMk/>
            <pc:sldMk cId="2198602032" sldId="289"/>
            <ac:spMk id="2" creationId="{E5395374-4AE6-1F02-5164-B548CC327348}"/>
          </ac:spMkLst>
        </pc:spChg>
        <pc:spChg chg="del">
          <ac:chgData name="Timo Zaoral" userId="f1605ec3fa8be4b3" providerId="LiveId" clId="{F928BEA2-A96A-43DB-B477-94D06A42EDF4}" dt="2025-03-16T12:42:42.159" v="570" actId="478"/>
          <ac:spMkLst>
            <pc:docMk/>
            <pc:sldMk cId="2198602032" sldId="289"/>
            <ac:spMk id="3" creationId="{E00CA135-FAEA-2F5B-7F09-90F7054CA8D2}"/>
          </ac:spMkLst>
        </pc:spChg>
        <pc:spChg chg="mod ord">
          <ac:chgData name="Timo Zaoral" userId="f1605ec3fa8be4b3" providerId="LiveId" clId="{F928BEA2-A96A-43DB-B477-94D06A42EDF4}" dt="2025-03-16T12:46:24.276" v="577" actId="26606"/>
          <ac:spMkLst>
            <pc:docMk/>
            <pc:sldMk cId="2198602032" sldId="289"/>
            <ac:spMk id="4" creationId="{6EDC7275-8B92-8BBA-EDFD-EBF96F579FFA}"/>
          </ac:spMkLst>
        </pc:spChg>
        <pc:spChg chg="add">
          <ac:chgData name="Timo Zaoral" userId="f1605ec3fa8be4b3" providerId="LiveId" clId="{F928BEA2-A96A-43DB-B477-94D06A42EDF4}" dt="2025-03-16T12:46:24.276" v="577" actId="26606"/>
          <ac:spMkLst>
            <pc:docMk/>
            <pc:sldMk cId="2198602032" sldId="289"/>
            <ac:spMk id="15" creationId="{34790F99-C881-47C9-B3DC-C959D4418EA2}"/>
          </ac:spMkLst>
        </pc:spChg>
        <pc:spChg chg="add">
          <ac:chgData name="Timo Zaoral" userId="f1605ec3fa8be4b3" providerId="LiveId" clId="{F928BEA2-A96A-43DB-B477-94D06A42EDF4}" dt="2025-03-16T12:46:24.276" v="577" actId="26606"/>
          <ac:spMkLst>
            <pc:docMk/>
            <pc:sldMk cId="2198602032" sldId="289"/>
            <ac:spMk id="17" creationId="{EED8D03E-F375-4E67-B932-FF9B007BB420}"/>
          </ac:spMkLst>
        </pc:spChg>
        <pc:picChg chg="add mod ord">
          <ac:chgData name="Timo Zaoral" userId="f1605ec3fa8be4b3" providerId="LiveId" clId="{F928BEA2-A96A-43DB-B477-94D06A42EDF4}" dt="2025-03-16T12:46:49.730" v="579" actId="1076"/>
          <ac:picMkLst>
            <pc:docMk/>
            <pc:sldMk cId="2198602032" sldId="289"/>
            <ac:picMk id="6" creationId="{F6239E76-3B1B-38FF-07DE-597824A6A0F2}"/>
          </ac:picMkLst>
        </pc:picChg>
        <pc:picChg chg="add mod ord">
          <ac:chgData name="Timo Zaoral" userId="f1605ec3fa8be4b3" providerId="LiveId" clId="{F928BEA2-A96A-43DB-B477-94D06A42EDF4}" dt="2025-03-16T12:47:56.984" v="585" actId="1076"/>
          <ac:picMkLst>
            <pc:docMk/>
            <pc:sldMk cId="2198602032" sldId="289"/>
            <ac:picMk id="8" creationId="{FDDEA9E5-59BB-33AF-8E90-FD38E9D6A8D5}"/>
          </ac:picMkLst>
        </pc:picChg>
        <pc:picChg chg="add mod">
          <ac:chgData name="Timo Zaoral" userId="f1605ec3fa8be4b3" providerId="LiveId" clId="{F928BEA2-A96A-43DB-B477-94D06A42EDF4}" dt="2025-03-16T12:48:02.855" v="586" actId="1076"/>
          <ac:picMkLst>
            <pc:docMk/>
            <pc:sldMk cId="2198602032" sldId="289"/>
            <ac:picMk id="10" creationId="{0827EE4C-7B91-0DD0-52E0-B24AE8DFC076}"/>
          </ac:picMkLst>
        </pc:picChg>
        <pc:picChg chg="add mod">
          <ac:chgData name="Timo Zaoral" userId="f1605ec3fa8be4b3" providerId="LiveId" clId="{F928BEA2-A96A-43DB-B477-94D06A42EDF4}" dt="2025-03-16T12:48:05.499" v="587" actId="1076"/>
          <ac:picMkLst>
            <pc:docMk/>
            <pc:sldMk cId="2198602032" sldId="289"/>
            <ac:picMk id="12" creationId="{AE533020-5A68-D780-31F9-FD397FA5F92A}"/>
          </ac:picMkLst>
        </pc:picChg>
      </pc:sldChg>
      <pc:sldChg chg="addSp delSp modSp new del mod">
        <pc:chgData name="Timo Zaoral" userId="f1605ec3fa8be4b3" providerId="LiveId" clId="{F928BEA2-A96A-43DB-B477-94D06A42EDF4}" dt="2025-03-16T13:13:07.566" v="711" actId="47"/>
        <pc:sldMkLst>
          <pc:docMk/>
          <pc:sldMk cId="3046864588" sldId="290"/>
        </pc:sldMkLst>
        <pc:spChg chg="mod">
          <ac:chgData name="Timo Zaoral" userId="f1605ec3fa8be4b3" providerId="LiveId" clId="{F928BEA2-A96A-43DB-B477-94D06A42EDF4}" dt="2025-03-16T13:09:59.074" v="690" actId="20577"/>
          <ac:spMkLst>
            <pc:docMk/>
            <pc:sldMk cId="3046864588" sldId="290"/>
            <ac:spMk id="2" creationId="{A16853FD-E719-7BD1-0311-2ABB870041A5}"/>
          </ac:spMkLst>
        </pc:spChg>
        <pc:spChg chg="del">
          <ac:chgData name="Timo Zaoral" userId="f1605ec3fa8be4b3" providerId="LiveId" clId="{F928BEA2-A96A-43DB-B477-94D06A42EDF4}" dt="2025-03-16T13:10:03.738" v="691" actId="478"/>
          <ac:spMkLst>
            <pc:docMk/>
            <pc:sldMk cId="3046864588" sldId="290"/>
            <ac:spMk id="3" creationId="{AB5285C6-B346-6EF5-BBEE-F9F29CD5013E}"/>
          </ac:spMkLst>
        </pc:spChg>
        <pc:picChg chg="add mod">
          <ac:chgData name="Timo Zaoral" userId="f1605ec3fa8be4b3" providerId="LiveId" clId="{F928BEA2-A96A-43DB-B477-94D06A42EDF4}" dt="2025-03-16T13:11:01.929" v="698" actId="1076"/>
          <ac:picMkLst>
            <pc:docMk/>
            <pc:sldMk cId="3046864588" sldId="290"/>
            <ac:picMk id="6" creationId="{A6113ECD-B4B4-960D-42EA-6C7C8E92EC44}"/>
          </ac:picMkLst>
        </pc:picChg>
        <pc:picChg chg="add mod">
          <ac:chgData name="Timo Zaoral" userId="f1605ec3fa8be4b3" providerId="LiveId" clId="{F928BEA2-A96A-43DB-B477-94D06A42EDF4}" dt="2025-03-16T13:11:05.703" v="699" actId="1076"/>
          <ac:picMkLst>
            <pc:docMk/>
            <pc:sldMk cId="3046864588" sldId="290"/>
            <ac:picMk id="8" creationId="{DFBFCC23-0D47-DDF6-DD1D-5594F944D5D2}"/>
          </ac:picMkLst>
        </pc:picChg>
      </pc:sldChg>
      <pc:sldChg chg="addSp delSp modSp add mod ord">
        <pc:chgData name="Timo Zaoral" userId="f1605ec3fa8be4b3" providerId="LiveId" clId="{F928BEA2-A96A-43DB-B477-94D06A42EDF4}" dt="2025-03-25T14:29:28.968" v="5103" actId="478"/>
        <pc:sldMkLst>
          <pc:docMk/>
          <pc:sldMk cId="4250173908" sldId="291"/>
        </pc:sldMkLst>
        <pc:spChg chg="mod">
          <ac:chgData name="Timo Zaoral" userId="f1605ec3fa8be4b3" providerId="LiveId" clId="{F928BEA2-A96A-43DB-B477-94D06A42EDF4}" dt="2025-03-16T13:11:23.234" v="703"/>
          <ac:spMkLst>
            <pc:docMk/>
            <pc:sldMk cId="4250173908" sldId="291"/>
            <ac:spMk id="2" creationId="{3A15D49C-F243-EE25-52D7-95B2FC5F0F53}"/>
          </ac:spMkLst>
        </pc:spChg>
        <pc:spChg chg="add del mod">
          <ac:chgData name="Timo Zaoral" userId="f1605ec3fa8be4b3" providerId="LiveId" clId="{F928BEA2-A96A-43DB-B477-94D06A42EDF4}" dt="2025-03-25T14:29:28.968" v="5103" actId="478"/>
          <ac:spMkLst>
            <pc:docMk/>
            <pc:sldMk cId="4250173908" sldId="291"/>
            <ac:spMk id="4" creationId="{E13419A7-BA90-C675-B1C8-093BFA35603A}"/>
          </ac:spMkLst>
        </pc:spChg>
        <pc:spChg chg="mod">
          <ac:chgData name="Timo Zaoral" userId="f1605ec3fa8be4b3" providerId="LiveId" clId="{F928BEA2-A96A-43DB-B477-94D06A42EDF4}" dt="2025-03-16T13:12:58.497" v="710" actId="207"/>
          <ac:spMkLst>
            <pc:docMk/>
            <pc:sldMk cId="4250173908" sldId="291"/>
            <ac:spMk id="10" creationId="{7F831EDD-BDFF-0A38-F9FB-24A66436A0C3}"/>
          </ac:spMkLst>
        </pc:spChg>
        <pc:picChg chg="mod">
          <ac:chgData name="Timo Zaoral" userId="f1605ec3fa8be4b3" providerId="LiveId" clId="{F928BEA2-A96A-43DB-B477-94D06A42EDF4}" dt="2025-03-16T13:13:13.392" v="712" actId="14100"/>
          <ac:picMkLst>
            <pc:docMk/>
            <pc:sldMk cId="4250173908" sldId="291"/>
            <ac:picMk id="5" creationId="{940410A3-13AA-FEA8-27B8-7C6AE2CAF20C}"/>
          </ac:picMkLst>
        </pc:picChg>
        <pc:picChg chg="mod">
          <ac:chgData name="Timo Zaoral" userId="f1605ec3fa8be4b3" providerId="LiveId" clId="{F928BEA2-A96A-43DB-B477-94D06A42EDF4}" dt="2025-03-16T13:11:46.210" v="705" actId="14826"/>
          <ac:picMkLst>
            <pc:docMk/>
            <pc:sldMk cId="4250173908" sldId="291"/>
            <ac:picMk id="7" creationId="{2E900E30-7BC0-EABC-7362-AE9163CD6135}"/>
          </ac:picMkLst>
        </pc:picChg>
      </pc:sldChg>
      <pc:sldChg chg="addSp delSp modSp new mod setBg">
        <pc:chgData name="Timo Zaoral" userId="f1605ec3fa8be4b3" providerId="LiveId" clId="{F928BEA2-A96A-43DB-B477-94D06A42EDF4}" dt="2025-03-25T14:34:14.330" v="5111" actId="2085"/>
        <pc:sldMkLst>
          <pc:docMk/>
          <pc:sldMk cId="1654449647" sldId="292"/>
        </pc:sldMkLst>
        <pc:spChg chg="mod">
          <ac:chgData name="Timo Zaoral" userId="f1605ec3fa8be4b3" providerId="LiveId" clId="{F928BEA2-A96A-43DB-B477-94D06A42EDF4}" dt="2025-03-18T19:45:48.385" v="1730" actId="26606"/>
          <ac:spMkLst>
            <pc:docMk/>
            <pc:sldMk cId="1654449647" sldId="292"/>
            <ac:spMk id="2" creationId="{A7B67366-6D90-AD48-91DD-0CC0EE77DBBA}"/>
          </ac:spMkLst>
        </pc:spChg>
        <pc:spChg chg="del mod">
          <ac:chgData name="Timo Zaoral" userId="f1605ec3fa8be4b3" providerId="LiveId" clId="{F928BEA2-A96A-43DB-B477-94D06A42EDF4}" dt="2025-03-18T19:21:17.085" v="1405"/>
          <ac:spMkLst>
            <pc:docMk/>
            <pc:sldMk cId="1654449647" sldId="292"/>
            <ac:spMk id="3" creationId="{6CB6EE14-5E66-73E5-AA68-EDFE3B3CC95D}"/>
          </ac:spMkLst>
        </pc:spChg>
        <pc:spChg chg="mod">
          <ac:chgData name="Timo Zaoral" userId="f1605ec3fa8be4b3" providerId="LiveId" clId="{F928BEA2-A96A-43DB-B477-94D06A42EDF4}" dt="2025-03-18T19:45:48.385" v="1730" actId="26606"/>
          <ac:spMkLst>
            <pc:docMk/>
            <pc:sldMk cId="1654449647" sldId="292"/>
            <ac:spMk id="4" creationId="{43808C72-40F9-BA18-A152-0C9056013FDC}"/>
          </ac:spMkLst>
        </pc:spChg>
        <pc:spChg chg="add">
          <ac:chgData name="Timo Zaoral" userId="f1605ec3fa8be4b3" providerId="LiveId" clId="{F928BEA2-A96A-43DB-B477-94D06A42EDF4}" dt="2025-03-18T19:21:13.983" v="1403"/>
          <ac:spMkLst>
            <pc:docMk/>
            <pc:sldMk cId="1654449647" sldId="292"/>
            <ac:spMk id="5" creationId="{9611D036-BA72-EEA7-541E-AD652A58BA35}"/>
          </ac:spMkLst>
        </pc:spChg>
        <pc:spChg chg="add del mod">
          <ac:chgData name="Timo Zaoral" userId="f1605ec3fa8be4b3" providerId="LiveId" clId="{F928BEA2-A96A-43DB-B477-94D06A42EDF4}" dt="2025-03-18T19:41:22.038" v="1646" actId="478"/>
          <ac:spMkLst>
            <pc:docMk/>
            <pc:sldMk cId="1654449647" sldId="292"/>
            <ac:spMk id="6" creationId="{91B52090-3FD8-A174-02A4-935B87466E69}"/>
          </ac:spMkLst>
        </pc:spChg>
        <pc:spChg chg="mod">
          <ac:chgData name="Timo Zaoral" userId="f1605ec3fa8be4b3" providerId="LiveId" clId="{F928BEA2-A96A-43DB-B477-94D06A42EDF4}" dt="2025-03-25T13:47:33.204" v="4726" actId="208"/>
          <ac:spMkLst>
            <pc:docMk/>
            <pc:sldMk cId="1654449647" sldId="292"/>
            <ac:spMk id="8" creationId="{658B9076-5325-0C22-3D12-D81FD170F5F9}"/>
          </ac:spMkLst>
        </pc:spChg>
        <pc:spChg chg="mod">
          <ac:chgData name="Timo Zaoral" userId="f1605ec3fa8be4b3" providerId="LiveId" clId="{F928BEA2-A96A-43DB-B477-94D06A42EDF4}" dt="2025-03-25T14:18:46.956" v="5006" actId="20577"/>
          <ac:spMkLst>
            <pc:docMk/>
            <pc:sldMk cId="1654449647" sldId="292"/>
            <ac:spMk id="10" creationId="{DE76B43B-84F3-7077-9C9E-EAF503BB43F0}"/>
          </ac:spMkLst>
        </pc:spChg>
        <pc:spChg chg="mod">
          <ac:chgData name="Timo Zaoral" userId="f1605ec3fa8be4b3" providerId="LiveId" clId="{F928BEA2-A96A-43DB-B477-94D06A42EDF4}" dt="2025-03-18T19:23:00.850" v="1410"/>
          <ac:spMkLst>
            <pc:docMk/>
            <pc:sldMk cId="1654449647" sldId="292"/>
            <ac:spMk id="12" creationId="{3F509F79-1A92-2166-8342-F9ABCBE9CBD1}"/>
          </ac:spMkLst>
        </pc:spChg>
        <pc:spChg chg="mod">
          <ac:chgData name="Timo Zaoral" userId="f1605ec3fa8be4b3" providerId="LiveId" clId="{F928BEA2-A96A-43DB-B477-94D06A42EDF4}" dt="2025-03-18T19:23:00.850" v="1410"/>
          <ac:spMkLst>
            <pc:docMk/>
            <pc:sldMk cId="1654449647" sldId="292"/>
            <ac:spMk id="14" creationId="{B66F3313-0DE0-8EA0-8BB6-2C4FF584D554}"/>
          </ac:spMkLst>
        </pc:spChg>
        <pc:spChg chg="mod">
          <ac:chgData name="Timo Zaoral" userId="f1605ec3fa8be4b3" providerId="LiveId" clId="{F928BEA2-A96A-43DB-B477-94D06A42EDF4}" dt="2025-03-25T14:20:24.744" v="5047" actId="14100"/>
          <ac:spMkLst>
            <pc:docMk/>
            <pc:sldMk cId="1654449647" sldId="292"/>
            <ac:spMk id="16" creationId="{D171376B-D78D-C41E-E7BE-A7081A270FC9}"/>
          </ac:spMkLst>
        </pc:spChg>
        <pc:spChg chg="mod">
          <ac:chgData name="Timo Zaoral" userId="f1605ec3fa8be4b3" providerId="LiveId" clId="{F928BEA2-A96A-43DB-B477-94D06A42EDF4}" dt="2025-03-25T14:20:29.543" v="5048" actId="14100"/>
          <ac:spMkLst>
            <pc:docMk/>
            <pc:sldMk cId="1654449647" sldId="292"/>
            <ac:spMk id="18" creationId="{195EEB5D-A61C-7A7A-2FAA-43C774B96F4F}"/>
          </ac:spMkLst>
        </pc:spChg>
        <pc:spChg chg="add del mod">
          <ac:chgData name="Timo Zaoral" userId="f1605ec3fa8be4b3" providerId="LiveId" clId="{F928BEA2-A96A-43DB-B477-94D06A42EDF4}" dt="2025-03-18T19:41:26.134" v="1647" actId="478"/>
          <ac:spMkLst>
            <pc:docMk/>
            <pc:sldMk cId="1654449647" sldId="292"/>
            <ac:spMk id="19" creationId="{C2CDCD4D-24DD-F575-DB55-89A7368C8044}"/>
          </ac:spMkLst>
        </pc:spChg>
        <pc:spChg chg="add del">
          <ac:chgData name="Timo Zaoral" userId="f1605ec3fa8be4b3" providerId="LiveId" clId="{F928BEA2-A96A-43DB-B477-94D06A42EDF4}" dt="2025-03-18T19:45:48.385" v="1730" actId="26606"/>
          <ac:spMkLst>
            <pc:docMk/>
            <pc:sldMk cId="1654449647" sldId="292"/>
            <ac:spMk id="20" creationId="{2151139A-886F-4B97-8815-729AD3831BBD}"/>
          </ac:spMkLst>
        </pc:spChg>
        <pc:spChg chg="add mod">
          <ac:chgData name="Timo Zaoral" userId="f1605ec3fa8be4b3" providerId="LiveId" clId="{F928BEA2-A96A-43DB-B477-94D06A42EDF4}" dt="2025-03-25T13:48:07.341" v="4727" actId="208"/>
          <ac:spMkLst>
            <pc:docMk/>
            <pc:sldMk cId="1654449647" sldId="292"/>
            <ac:spMk id="21" creationId="{08E46309-88BA-51D5-4AE7-3796EF3036F9}"/>
          </ac:spMkLst>
        </pc:spChg>
        <pc:spChg chg="add mod">
          <ac:chgData name="Timo Zaoral" userId="f1605ec3fa8be4b3" providerId="LiveId" clId="{F928BEA2-A96A-43DB-B477-94D06A42EDF4}" dt="2025-03-18T19:54:11.144" v="1951" actId="1037"/>
          <ac:spMkLst>
            <pc:docMk/>
            <pc:sldMk cId="1654449647" sldId="292"/>
            <ac:spMk id="22" creationId="{DB59EE08-1109-1D2F-67B1-6922AE7D8EE2}"/>
          </ac:spMkLst>
        </pc:spChg>
        <pc:spChg chg="add del">
          <ac:chgData name="Timo Zaoral" userId="f1605ec3fa8be4b3" providerId="LiveId" clId="{F928BEA2-A96A-43DB-B477-94D06A42EDF4}" dt="2025-03-18T19:44:48.082" v="1723" actId="26606"/>
          <ac:spMkLst>
            <pc:docMk/>
            <pc:sldMk cId="1654449647" sldId="292"/>
            <ac:spMk id="23" creationId="{99ED5833-B85B-4103-8A3B-CAB0308E6C15}"/>
          </ac:spMkLst>
        </pc:spChg>
        <pc:spChg chg="add mod">
          <ac:chgData name="Timo Zaoral" userId="f1605ec3fa8be4b3" providerId="LiveId" clId="{F928BEA2-A96A-43DB-B477-94D06A42EDF4}" dt="2025-03-25T13:48:21.330" v="4728" actId="207"/>
          <ac:spMkLst>
            <pc:docMk/>
            <pc:sldMk cId="1654449647" sldId="292"/>
            <ac:spMk id="24" creationId="{DA758D7B-97D8-B06A-4AEA-C0E198D7AA35}"/>
          </ac:spMkLst>
        </pc:spChg>
        <pc:spChg chg="add del">
          <ac:chgData name="Timo Zaoral" userId="f1605ec3fa8be4b3" providerId="LiveId" clId="{F928BEA2-A96A-43DB-B477-94D06A42EDF4}" dt="2025-03-18T19:45:48.385" v="1730" actId="26606"/>
          <ac:spMkLst>
            <pc:docMk/>
            <pc:sldMk cId="1654449647" sldId="292"/>
            <ac:spMk id="25" creationId="{AB5E08C4-8CDD-4623-A5B8-E998C6DEE3B7}"/>
          </ac:spMkLst>
        </pc:spChg>
        <pc:spChg chg="add del">
          <ac:chgData name="Timo Zaoral" userId="f1605ec3fa8be4b3" providerId="LiveId" clId="{F928BEA2-A96A-43DB-B477-94D06A42EDF4}" dt="2025-03-18T19:45:48.385" v="1730" actId="26606"/>
          <ac:spMkLst>
            <pc:docMk/>
            <pc:sldMk cId="1654449647" sldId="292"/>
            <ac:spMk id="27" creationId="{15F33878-D502-4FFA-8ACE-F2AECDB2A23F}"/>
          </ac:spMkLst>
        </pc:spChg>
        <pc:spChg chg="add del">
          <ac:chgData name="Timo Zaoral" userId="f1605ec3fa8be4b3" providerId="LiveId" clId="{F928BEA2-A96A-43DB-B477-94D06A42EDF4}" dt="2025-03-18T19:45:48.385" v="1730" actId="26606"/>
          <ac:spMkLst>
            <pc:docMk/>
            <pc:sldMk cId="1654449647" sldId="292"/>
            <ac:spMk id="29" creationId="{D3539FEE-81D3-4406-802E-60B20B16F4F6}"/>
          </ac:spMkLst>
        </pc:spChg>
        <pc:spChg chg="add del">
          <ac:chgData name="Timo Zaoral" userId="f1605ec3fa8be4b3" providerId="LiveId" clId="{F928BEA2-A96A-43DB-B477-94D06A42EDF4}" dt="2025-03-18T19:45:48.385" v="1730" actId="26606"/>
          <ac:spMkLst>
            <pc:docMk/>
            <pc:sldMk cId="1654449647" sldId="292"/>
            <ac:spMk id="31" creationId="{DC701763-729E-462F-A5A8-E0DEFEB1E2E4}"/>
          </ac:spMkLst>
        </pc:spChg>
        <pc:grpChg chg="add mod">
          <ac:chgData name="Timo Zaoral" userId="f1605ec3fa8be4b3" providerId="LiveId" clId="{F928BEA2-A96A-43DB-B477-94D06A42EDF4}" dt="2025-03-25T13:47:19.940" v="4724" actId="1076"/>
          <ac:grpSpMkLst>
            <pc:docMk/>
            <pc:sldMk cId="1654449647" sldId="292"/>
            <ac:grpSpMk id="7" creationId="{9BAED331-7973-6C4A-2468-A96B5E56484B}"/>
          </ac:grpSpMkLst>
        </pc:grpChg>
        <pc:grpChg chg="add del mod">
          <ac:chgData name="Timo Zaoral" userId="f1605ec3fa8be4b3" providerId="LiveId" clId="{F928BEA2-A96A-43DB-B477-94D06A42EDF4}" dt="2025-03-18T19:23:06.775" v="1411" actId="478"/>
          <ac:grpSpMkLst>
            <pc:docMk/>
            <pc:sldMk cId="1654449647" sldId="292"/>
            <ac:grpSpMk id="11" creationId="{BE66188F-B59A-B984-ED0E-60ECFC11AEDE}"/>
          </ac:grpSpMkLst>
        </pc:grpChg>
        <pc:grpChg chg="add mod">
          <ac:chgData name="Timo Zaoral" userId="f1605ec3fa8be4b3" providerId="LiveId" clId="{F928BEA2-A96A-43DB-B477-94D06A42EDF4}" dt="2025-03-18T19:45:48.385" v="1730" actId="26606"/>
          <ac:grpSpMkLst>
            <pc:docMk/>
            <pc:sldMk cId="1654449647" sldId="292"/>
            <ac:grpSpMk id="15" creationId="{1BA125D6-5B88-AECC-1D7B-DDAD2B6F58F8}"/>
          </ac:grpSpMkLst>
        </pc:grpChg>
        <pc:picChg chg="mod">
          <ac:chgData name="Timo Zaoral" userId="f1605ec3fa8be4b3" providerId="LiveId" clId="{F928BEA2-A96A-43DB-B477-94D06A42EDF4}" dt="2025-03-25T14:34:14.330" v="5111" actId="2085"/>
          <ac:picMkLst>
            <pc:docMk/>
            <pc:sldMk cId="1654449647" sldId="292"/>
            <ac:picMk id="9" creationId="{D8BBF99A-D5D9-49B6-86D6-72C3F9380678}"/>
          </ac:picMkLst>
        </pc:picChg>
        <pc:picChg chg="mod">
          <ac:chgData name="Timo Zaoral" userId="f1605ec3fa8be4b3" providerId="LiveId" clId="{F928BEA2-A96A-43DB-B477-94D06A42EDF4}" dt="2025-03-18T19:23:00.850" v="1410"/>
          <ac:picMkLst>
            <pc:docMk/>
            <pc:sldMk cId="1654449647" sldId="292"/>
            <ac:picMk id="13" creationId="{81529BF2-803E-D9C1-D587-783C7859D164}"/>
          </ac:picMkLst>
        </pc:picChg>
        <pc:picChg chg="mod">
          <ac:chgData name="Timo Zaoral" userId="f1605ec3fa8be4b3" providerId="LiveId" clId="{F928BEA2-A96A-43DB-B477-94D06A42EDF4}" dt="2025-03-18T19:47:32.035" v="1750" actId="1076"/>
          <ac:picMkLst>
            <pc:docMk/>
            <pc:sldMk cId="1654449647" sldId="292"/>
            <ac:picMk id="17" creationId="{7B9E1953-BBED-6FBA-EAD8-26E14474FE33}"/>
          </ac:picMkLst>
        </pc:picChg>
      </pc:sldChg>
      <pc:sldChg chg="modSp new mod ord modShow">
        <pc:chgData name="Timo Zaoral" userId="f1605ec3fa8be4b3" providerId="LiveId" clId="{F928BEA2-A96A-43DB-B477-94D06A42EDF4}" dt="2025-03-25T13:53:54.854" v="4762"/>
        <pc:sldMkLst>
          <pc:docMk/>
          <pc:sldMk cId="3548062380" sldId="293"/>
        </pc:sldMkLst>
        <pc:spChg chg="mod">
          <ac:chgData name="Timo Zaoral" userId="f1605ec3fa8be4b3" providerId="LiveId" clId="{F928BEA2-A96A-43DB-B477-94D06A42EDF4}" dt="2025-03-18T17:53:17.518" v="789" actId="20577"/>
          <ac:spMkLst>
            <pc:docMk/>
            <pc:sldMk cId="3548062380" sldId="293"/>
            <ac:spMk id="2" creationId="{DEAF7EBD-A34B-6951-C7B5-321AD5F9AE07}"/>
          </ac:spMkLst>
        </pc:spChg>
        <pc:spChg chg="mod">
          <ac:chgData name="Timo Zaoral" userId="f1605ec3fa8be4b3" providerId="LiveId" clId="{F928BEA2-A96A-43DB-B477-94D06A42EDF4}" dt="2025-03-18T19:09:57.357" v="1320" actId="20577"/>
          <ac:spMkLst>
            <pc:docMk/>
            <pc:sldMk cId="3548062380" sldId="293"/>
            <ac:spMk id="3" creationId="{A374FE2C-2C2C-A3AD-9832-676FA5E7DBB1}"/>
          </ac:spMkLst>
        </pc:spChg>
      </pc:sldChg>
      <pc:sldChg chg="addSp delSp modSp new mod modNotesTx">
        <pc:chgData name="Timo Zaoral" userId="f1605ec3fa8be4b3" providerId="LiveId" clId="{F928BEA2-A96A-43DB-B477-94D06A42EDF4}" dt="2025-03-25T14:07:01.444" v="4882" actId="20577"/>
        <pc:sldMkLst>
          <pc:docMk/>
          <pc:sldMk cId="2699043650" sldId="294"/>
        </pc:sldMkLst>
        <pc:spChg chg="mod">
          <ac:chgData name="Timo Zaoral" userId="f1605ec3fa8be4b3" providerId="LiveId" clId="{F928BEA2-A96A-43DB-B477-94D06A42EDF4}" dt="2025-03-18T17:54:16.989" v="820" actId="20577"/>
          <ac:spMkLst>
            <pc:docMk/>
            <pc:sldMk cId="2699043650" sldId="294"/>
            <ac:spMk id="2" creationId="{32F105F8-102B-F729-0D3E-1F92863CFCA7}"/>
          </ac:spMkLst>
        </pc:spChg>
        <pc:spChg chg="del mod ord">
          <ac:chgData name="Timo Zaoral" userId="f1605ec3fa8be4b3" providerId="LiveId" clId="{F928BEA2-A96A-43DB-B477-94D06A42EDF4}" dt="2025-03-18T18:40:43.960" v="937" actId="478"/>
          <ac:spMkLst>
            <pc:docMk/>
            <pc:sldMk cId="2699043650" sldId="294"/>
            <ac:spMk id="3" creationId="{3E88A32A-3376-1DEC-821F-88E433959FD6}"/>
          </ac:spMkLst>
        </pc:spChg>
        <pc:spChg chg="add mod">
          <ac:chgData name="Timo Zaoral" userId="f1605ec3fa8be4b3" providerId="LiveId" clId="{F928BEA2-A96A-43DB-B477-94D06A42EDF4}" dt="2025-03-25T13:55:17.672" v="4764" actId="208"/>
          <ac:spMkLst>
            <pc:docMk/>
            <pc:sldMk cId="2699043650" sldId="294"/>
            <ac:spMk id="5" creationId="{259FB2DC-CA8F-2C2C-02D3-87B5E61DC3FE}"/>
          </ac:spMkLst>
        </pc:spChg>
        <pc:spChg chg="add del mod">
          <ac:chgData name="Timo Zaoral" userId="f1605ec3fa8be4b3" providerId="LiveId" clId="{F928BEA2-A96A-43DB-B477-94D06A42EDF4}" dt="2025-03-18T18:38:24.419" v="901" actId="478"/>
          <ac:spMkLst>
            <pc:docMk/>
            <pc:sldMk cId="2699043650" sldId="294"/>
            <ac:spMk id="6" creationId="{4FC92A34-029B-B05A-D2C9-5DD19F641C18}"/>
          </ac:spMkLst>
        </pc:spChg>
        <pc:spChg chg="add del mod">
          <ac:chgData name="Timo Zaoral" userId="f1605ec3fa8be4b3" providerId="LiveId" clId="{F928BEA2-A96A-43DB-B477-94D06A42EDF4}" dt="2025-03-18T18:38:25.526" v="902" actId="478"/>
          <ac:spMkLst>
            <pc:docMk/>
            <pc:sldMk cId="2699043650" sldId="294"/>
            <ac:spMk id="7" creationId="{48128ACF-EEB8-0AFE-9064-8D814B5BEB72}"/>
          </ac:spMkLst>
        </pc:spChg>
        <pc:spChg chg="add mod">
          <ac:chgData name="Timo Zaoral" userId="f1605ec3fa8be4b3" providerId="LiveId" clId="{F928BEA2-A96A-43DB-B477-94D06A42EDF4}" dt="2025-03-25T13:55:30.380" v="4766" actId="207"/>
          <ac:spMkLst>
            <pc:docMk/>
            <pc:sldMk cId="2699043650" sldId="294"/>
            <ac:spMk id="10" creationId="{C60038C6-E19E-8639-E58F-EE0447912D68}"/>
          </ac:spMkLst>
        </pc:spChg>
        <pc:spChg chg="add mod">
          <ac:chgData name="Timo Zaoral" userId="f1605ec3fa8be4b3" providerId="LiveId" clId="{F928BEA2-A96A-43DB-B477-94D06A42EDF4}" dt="2025-03-18T18:38:30.090" v="903"/>
          <ac:spMkLst>
            <pc:docMk/>
            <pc:sldMk cId="2699043650" sldId="294"/>
            <ac:spMk id="11" creationId="{366128AD-37E7-853E-354E-335C3041C90E}"/>
          </ac:spMkLst>
        </pc:spChg>
        <pc:spChg chg="add mod">
          <ac:chgData name="Timo Zaoral" userId="f1605ec3fa8be4b3" providerId="LiveId" clId="{F928BEA2-A96A-43DB-B477-94D06A42EDF4}" dt="2025-03-18T18:38:30.090" v="903"/>
          <ac:spMkLst>
            <pc:docMk/>
            <pc:sldMk cId="2699043650" sldId="294"/>
            <ac:spMk id="13" creationId="{81DFA713-445C-AFF1-F119-89C327F03124}"/>
          </ac:spMkLst>
        </pc:spChg>
        <pc:spChg chg="mod">
          <ac:chgData name="Timo Zaoral" userId="f1605ec3fa8be4b3" providerId="LiveId" clId="{F928BEA2-A96A-43DB-B477-94D06A42EDF4}" dt="2025-03-25T13:55:56.003" v="4767" actId="208"/>
          <ac:spMkLst>
            <pc:docMk/>
            <pc:sldMk cId="2699043650" sldId="294"/>
            <ac:spMk id="16" creationId="{E38ACBDD-63F8-1DAD-9C6B-1FF2A4A60EC6}"/>
          </ac:spMkLst>
        </pc:spChg>
        <pc:spChg chg="mod">
          <ac:chgData name="Timo Zaoral" userId="f1605ec3fa8be4b3" providerId="LiveId" clId="{F928BEA2-A96A-43DB-B477-94D06A42EDF4}" dt="2025-03-25T13:56:06.580" v="4769" actId="207"/>
          <ac:spMkLst>
            <pc:docMk/>
            <pc:sldMk cId="2699043650" sldId="294"/>
            <ac:spMk id="18" creationId="{F37F2647-4E25-41C7-F45F-0AB26DC823F9}"/>
          </ac:spMkLst>
        </pc:spChg>
        <pc:spChg chg="mod">
          <ac:chgData name="Timo Zaoral" userId="f1605ec3fa8be4b3" providerId="LiveId" clId="{F928BEA2-A96A-43DB-B477-94D06A42EDF4}" dt="2025-03-25T13:56:30.257" v="4770" actId="208"/>
          <ac:spMkLst>
            <pc:docMk/>
            <pc:sldMk cId="2699043650" sldId="294"/>
            <ac:spMk id="20" creationId="{31018EA8-A7E8-BD48-7A87-A8AE313B355A}"/>
          </ac:spMkLst>
        </pc:spChg>
        <pc:spChg chg="mod">
          <ac:chgData name="Timo Zaoral" userId="f1605ec3fa8be4b3" providerId="LiveId" clId="{F928BEA2-A96A-43DB-B477-94D06A42EDF4}" dt="2025-03-25T14:07:01.444" v="4882" actId="20577"/>
          <ac:spMkLst>
            <pc:docMk/>
            <pc:sldMk cId="2699043650" sldId="294"/>
            <ac:spMk id="22" creationId="{CD78DA28-C2DB-4925-7BBB-893AFF1CF0D3}"/>
          </ac:spMkLst>
        </pc:spChg>
        <pc:grpChg chg="add mod">
          <ac:chgData name="Timo Zaoral" userId="f1605ec3fa8be4b3" providerId="LiveId" clId="{F928BEA2-A96A-43DB-B477-94D06A42EDF4}" dt="2025-03-18T18:42:47.681" v="978" actId="1076"/>
          <ac:grpSpMkLst>
            <pc:docMk/>
            <pc:sldMk cId="2699043650" sldId="294"/>
            <ac:grpSpMk id="14" creationId="{E7CAE527-9B03-9BB9-76AE-F68C829718EC}"/>
          </ac:grpSpMkLst>
        </pc:grpChg>
        <pc:grpChg chg="add mod">
          <ac:chgData name="Timo Zaoral" userId="f1605ec3fa8be4b3" providerId="LiveId" clId="{F928BEA2-A96A-43DB-B477-94D06A42EDF4}" dt="2025-03-18T18:43:33.351" v="980" actId="14826"/>
          <ac:grpSpMkLst>
            <pc:docMk/>
            <pc:sldMk cId="2699043650" sldId="294"/>
            <ac:grpSpMk id="15" creationId="{95B9C2E2-8DBC-78C6-F950-D8846A696031}"/>
          </ac:grpSpMkLst>
        </pc:grpChg>
        <pc:grpChg chg="add mod">
          <ac:chgData name="Timo Zaoral" userId="f1605ec3fa8be4b3" providerId="LiveId" clId="{F928BEA2-A96A-43DB-B477-94D06A42EDF4}" dt="2025-03-18T18:43:10.766" v="979" actId="14826"/>
          <ac:grpSpMkLst>
            <pc:docMk/>
            <pc:sldMk cId="2699043650" sldId="294"/>
            <ac:grpSpMk id="19" creationId="{C4043A17-C411-81BB-B53C-35D7566A1F64}"/>
          </ac:grpSpMkLst>
        </pc:grpChg>
        <pc:picChg chg="add mod">
          <ac:chgData name="Timo Zaoral" userId="f1605ec3fa8be4b3" providerId="LiveId" clId="{F928BEA2-A96A-43DB-B477-94D06A42EDF4}" dt="2025-03-25T13:55:21.828" v="4765" actId="208"/>
          <ac:picMkLst>
            <pc:docMk/>
            <pc:sldMk cId="2699043650" sldId="294"/>
            <ac:picMk id="9" creationId="{11C9E8DC-EC17-1314-AC9E-2BA05F0B65D7}"/>
          </ac:picMkLst>
        </pc:picChg>
        <pc:picChg chg="add mod">
          <ac:chgData name="Timo Zaoral" userId="f1605ec3fa8be4b3" providerId="LiveId" clId="{F928BEA2-A96A-43DB-B477-94D06A42EDF4}" dt="2025-03-18T18:38:30.090" v="903"/>
          <ac:picMkLst>
            <pc:docMk/>
            <pc:sldMk cId="2699043650" sldId="294"/>
            <ac:picMk id="12" creationId="{33E16D73-08BD-AE41-AD77-2951DDAD505E}"/>
          </ac:picMkLst>
        </pc:picChg>
        <pc:picChg chg="mod">
          <ac:chgData name="Timo Zaoral" userId="f1605ec3fa8be4b3" providerId="LiveId" clId="{F928BEA2-A96A-43DB-B477-94D06A42EDF4}" dt="2025-03-25T13:56:01.508" v="4768" actId="208"/>
          <ac:picMkLst>
            <pc:docMk/>
            <pc:sldMk cId="2699043650" sldId="294"/>
            <ac:picMk id="17" creationId="{7EC69A0C-6AF0-3CBD-3C10-20BBBF19CB0B}"/>
          </ac:picMkLst>
        </pc:picChg>
        <pc:picChg chg="mod">
          <ac:chgData name="Timo Zaoral" userId="f1605ec3fa8be4b3" providerId="LiveId" clId="{F928BEA2-A96A-43DB-B477-94D06A42EDF4}" dt="2025-03-25T13:56:41.576" v="4774" actId="2085"/>
          <ac:picMkLst>
            <pc:docMk/>
            <pc:sldMk cId="2699043650" sldId="294"/>
            <ac:picMk id="21" creationId="{FB6B5E0D-0CAC-EC4F-9E67-AC036A7BB33F}"/>
          </ac:picMkLst>
        </pc:picChg>
      </pc:sldChg>
      <pc:sldChg chg="addSp delSp modSp new mod">
        <pc:chgData name="Timo Zaoral" userId="f1605ec3fa8be4b3" providerId="LiveId" clId="{F928BEA2-A96A-43DB-B477-94D06A42EDF4}" dt="2025-03-18T19:08:46.219" v="1287" actId="20577"/>
        <pc:sldMkLst>
          <pc:docMk/>
          <pc:sldMk cId="978947107" sldId="295"/>
        </pc:sldMkLst>
        <pc:spChg chg="mod">
          <ac:chgData name="Timo Zaoral" userId="f1605ec3fa8be4b3" providerId="LiveId" clId="{F928BEA2-A96A-43DB-B477-94D06A42EDF4}" dt="2025-03-18T19:06:26.599" v="1256"/>
          <ac:spMkLst>
            <pc:docMk/>
            <pc:sldMk cId="978947107" sldId="295"/>
            <ac:spMk id="2" creationId="{C2A306F9-D253-2D45-B677-2F5FA7EB9907}"/>
          </ac:spMkLst>
        </pc:spChg>
        <pc:spChg chg="del">
          <ac:chgData name="Timo Zaoral" userId="f1605ec3fa8be4b3" providerId="LiveId" clId="{F928BEA2-A96A-43DB-B477-94D06A42EDF4}" dt="2025-03-18T19:06:29.324" v="1257" actId="478"/>
          <ac:spMkLst>
            <pc:docMk/>
            <pc:sldMk cId="978947107" sldId="295"/>
            <ac:spMk id="3" creationId="{E7A92650-B995-EDC9-8FF2-C88493CC4C3C}"/>
          </ac:spMkLst>
        </pc:spChg>
        <pc:spChg chg="add mod">
          <ac:chgData name="Timo Zaoral" userId="f1605ec3fa8be4b3" providerId="LiveId" clId="{F928BEA2-A96A-43DB-B477-94D06A42EDF4}" dt="2025-03-18T19:08:46.219" v="1287" actId="20577"/>
          <ac:spMkLst>
            <pc:docMk/>
            <pc:sldMk cId="978947107" sldId="295"/>
            <ac:spMk id="7" creationId="{DFA960FA-F863-1F08-1A7E-C8DF5BCDB383}"/>
          </ac:spMkLst>
        </pc:spChg>
        <pc:picChg chg="add mod">
          <ac:chgData name="Timo Zaoral" userId="f1605ec3fa8be4b3" providerId="LiveId" clId="{F928BEA2-A96A-43DB-B477-94D06A42EDF4}" dt="2025-03-18T19:07:14.783" v="1261" actId="14100"/>
          <ac:picMkLst>
            <pc:docMk/>
            <pc:sldMk cId="978947107" sldId="295"/>
            <ac:picMk id="6" creationId="{38413B38-351C-6D6D-D28D-547C2BF513D1}"/>
          </ac:picMkLst>
        </pc:picChg>
      </pc:sldChg>
      <pc:sldChg chg="modSp add del mod">
        <pc:chgData name="Timo Zaoral" userId="f1605ec3fa8be4b3" providerId="LiveId" clId="{F928BEA2-A96A-43DB-B477-94D06A42EDF4}" dt="2025-03-18T18:53:36.961" v="1139" actId="47"/>
        <pc:sldMkLst>
          <pc:docMk/>
          <pc:sldMk cId="3887154770" sldId="295"/>
        </pc:sldMkLst>
        <pc:spChg chg="mod">
          <ac:chgData name="Timo Zaoral" userId="f1605ec3fa8be4b3" providerId="LiveId" clId="{F928BEA2-A96A-43DB-B477-94D06A42EDF4}" dt="2025-03-18T18:53:06.981" v="1131" actId="27636"/>
          <ac:spMkLst>
            <pc:docMk/>
            <pc:sldMk cId="3887154770" sldId="295"/>
            <ac:spMk id="3" creationId="{3E88A32A-3376-1DEC-821F-88E433959FD6}"/>
          </ac:spMkLst>
        </pc:spChg>
      </pc:sldChg>
      <pc:sldChg chg="new del">
        <pc:chgData name="Timo Zaoral" userId="f1605ec3fa8be4b3" providerId="LiveId" clId="{F928BEA2-A96A-43DB-B477-94D06A42EDF4}" dt="2025-03-18T19:09:11.091" v="1291" actId="2696"/>
        <pc:sldMkLst>
          <pc:docMk/>
          <pc:sldMk cId="2301460475" sldId="296"/>
        </pc:sldMkLst>
      </pc:sldChg>
      <pc:sldChg chg="addSp delSp modSp add mod modAnim">
        <pc:chgData name="Timo Zaoral" userId="f1605ec3fa8be4b3" providerId="LiveId" clId="{F928BEA2-A96A-43DB-B477-94D06A42EDF4}" dt="2025-03-25T11:37:38.408" v="4231"/>
        <pc:sldMkLst>
          <pc:docMk/>
          <pc:sldMk cId="2748227094" sldId="296"/>
        </pc:sldMkLst>
        <pc:spChg chg="del">
          <ac:chgData name="Timo Zaoral" userId="f1605ec3fa8be4b3" providerId="LiveId" clId="{F928BEA2-A96A-43DB-B477-94D06A42EDF4}" dt="2025-03-18T19:11:44.160" v="1328" actId="478"/>
          <ac:spMkLst>
            <pc:docMk/>
            <pc:sldMk cId="2748227094" sldId="296"/>
            <ac:spMk id="3" creationId="{0F89C2E8-814A-6D9B-101A-863CF737499B}"/>
          </ac:spMkLst>
        </pc:spChg>
        <pc:spChg chg="del mod">
          <ac:chgData name="Timo Zaoral" userId="f1605ec3fa8be4b3" providerId="LiveId" clId="{F928BEA2-A96A-43DB-B477-94D06A42EDF4}" dt="2025-03-18T19:11:13.408" v="1324" actId="478"/>
          <ac:spMkLst>
            <pc:docMk/>
            <pc:sldMk cId="2748227094" sldId="296"/>
            <ac:spMk id="7" creationId="{9ACCEB90-BEA2-1C47-831E-77F1801902E1}"/>
          </ac:spMkLst>
        </pc:spChg>
        <pc:spChg chg="del">
          <ac:chgData name="Timo Zaoral" userId="f1605ec3fa8be4b3" providerId="LiveId" clId="{F928BEA2-A96A-43DB-B477-94D06A42EDF4}" dt="2025-03-18T19:11:16.376" v="1325" actId="478"/>
          <ac:spMkLst>
            <pc:docMk/>
            <pc:sldMk cId="2748227094" sldId="296"/>
            <ac:spMk id="8" creationId="{EC1ECE74-7E84-4BC6-B751-F104A8440345}"/>
          </ac:spMkLst>
        </pc:spChg>
        <pc:spChg chg="add mod">
          <ac:chgData name="Timo Zaoral" userId="f1605ec3fa8be4b3" providerId="LiveId" clId="{F928BEA2-A96A-43DB-B477-94D06A42EDF4}" dt="2025-03-18T19:11:19.468" v="1326"/>
          <ac:spMkLst>
            <pc:docMk/>
            <pc:sldMk cId="2748227094" sldId="296"/>
            <ac:spMk id="9" creationId="{A61C7357-A665-AEF1-F4B9-939FB4F14AFA}"/>
          </ac:spMkLst>
        </pc:spChg>
        <pc:spChg chg="mod ord">
          <ac:chgData name="Timo Zaoral" userId="f1605ec3fa8be4b3" providerId="LiveId" clId="{F928BEA2-A96A-43DB-B477-94D06A42EDF4}" dt="2025-03-18T19:14:11.978" v="1369" actId="1076"/>
          <ac:spMkLst>
            <pc:docMk/>
            <pc:sldMk cId="2748227094" sldId="296"/>
            <ac:spMk id="11" creationId="{460AD54C-5563-C1EC-8C7B-EA7DD3065457}"/>
          </ac:spMkLst>
        </pc:spChg>
        <pc:spChg chg="del">
          <ac:chgData name="Timo Zaoral" userId="f1605ec3fa8be4b3" providerId="LiveId" clId="{F928BEA2-A96A-43DB-B477-94D06A42EDF4}" dt="2025-03-18T19:11:16.376" v="1325" actId="478"/>
          <ac:spMkLst>
            <pc:docMk/>
            <pc:sldMk cId="2748227094" sldId="296"/>
            <ac:spMk id="12" creationId="{DFCC071A-BAB6-3EEB-837F-A107E0BECD14}"/>
          </ac:spMkLst>
        </pc:spChg>
        <pc:spChg chg="mod ord">
          <ac:chgData name="Timo Zaoral" userId="f1605ec3fa8be4b3" providerId="LiveId" clId="{F928BEA2-A96A-43DB-B477-94D06A42EDF4}" dt="2025-03-18T19:19:52.834" v="1402" actId="166"/>
          <ac:spMkLst>
            <pc:docMk/>
            <pc:sldMk cId="2748227094" sldId="296"/>
            <ac:spMk id="13" creationId="{C7BDA520-7870-2C28-637A-179722D0B30E}"/>
          </ac:spMkLst>
        </pc:spChg>
        <pc:spChg chg="add mod">
          <ac:chgData name="Timo Zaoral" userId="f1605ec3fa8be4b3" providerId="LiveId" clId="{F928BEA2-A96A-43DB-B477-94D06A42EDF4}" dt="2025-03-18T19:11:19.468" v="1326"/>
          <ac:spMkLst>
            <pc:docMk/>
            <pc:sldMk cId="2748227094" sldId="296"/>
            <ac:spMk id="14" creationId="{2FA0521B-3620-FA97-0032-7C0F3AF47C33}"/>
          </ac:spMkLst>
        </pc:spChg>
        <pc:spChg chg="add mod">
          <ac:chgData name="Timo Zaoral" userId="f1605ec3fa8be4b3" providerId="LiveId" clId="{F928BEA2-A96A-43DB-B477-94D06A42EDF4}" dt="2025-03-18T19:11:19.468" v="1326"/>
          <ac:spMkLst>
            <pc:docMk/>
            <pc:sldMk cId="2748227094" sldId="296"/>
            <ac:spMk id="15" creationId="{B99B8750-74D5-C032-57D6-6C4B34F0FC4F}"/>
          </ac:spMkLst>
        </pc:spChg>
        <pc:spChg chg="add mod">
          <ac:chgData name="Timo Zaoral" userId="f1605ec3fa8be4b3" providerId="LiveId" clId="{F928BEA2-A96A-43DB-B477-94D06A42EDF4}" dt="2025-03-18T19:11:19.468" v="1326"/>
          <ac:spMkLst>
            <pc:docMk/>
            <pc:sldMk cId="2748227094" sldId="296"/>
            <ac:spMk id="16" creationId="{1B5D71D4-8859-2B8A-321E-CD62CE21980F}"/>
          </ac:spMkLst>
        </pc:spChg>
        <pc:spChg chg="add mod">
          <ac:chgData name="Timo Zaoral" userId="f1605ec3fa8be4b3" providerId="LiveId" clId="{F928BEA2-A96A-43DB-B477-94D06A42EDF4}" dt="2025-03-18T19:11:19.468" v="1326"/>
          <ac:spMkLst>
            <pc:docMk/>
            <pc:sldMk cId="2748227094" sldId="296"/>
            <ac:spMk id="17" creationId="{0BDDF353-7B9A-6C3F-0AE4-B3A79CFBD7F4}"/>
          </ac:spMkLst>
        </pc:spChg>
        <pc:spChg chg="add mod">
          <ac:chgData name="Timo Zaoral" userId="f1605ec3fa8be4b3" providerId="LiveId" clId="{F928BEA2-A96A-43DB-B477-94D06A42EDF4}" dt="2025-03-18T19:11:19.468" v="1326"/>
          <ac:spMkLst>
            <pc:docMk/>
            <pc:sldMk cId="2748227094" sldId="296"/>
            <ac:spMk id="18" creationId="{9A19D3DB-63C9-0C4E-270E-41AE124D9C46}"/>
          </ac:spMkLst>
        </pc:spChg>
        <pc:spChg chg="add mod">
          <ac:chgData name="Timo Zaoral" userId="f1605ec3fa8be4b3" providerId="LiveId" clId="{F928BEA2-A96A-43DB-B477-94D06A42EDF4}" dt="2025-03-18T19:11:19.468" v="1326"/>
          <ac:spMkLst>
            <pc:docMk/>
            <pc:sldMk cId="2748227094" sldId="296"/>
            <ac:spMk id="19" creationId="{B7A416E0-D35D-ECC4-6DC6-C280B5F87BE6}"/>
          </ac:spMkLst>
        </pc:spChg>
        <pc:spChg chg="add mod">
          <ac:chgData name="Timo Zaoral" userId="f1605ec3fa8be4b3" providerId="LiveId" clId="{F928BEA2-A96A-43DB-B477-94D06A42EDF4}" dt="2025-03-18T19:11:19.468" v="1326"/>
          <ac:spMkLst>
            <pc:docMk/>
            <pc:sldMk cId="2748227094" sldId="296"/>
            <ac:spMk id="20" creationId="{81AF6688-62C7-1D5E-CC98-E06DF3AE4DFE}"/>
          </ac:spMkLst>
        </pc:spChg>
        <pc:spChg chg="add mod">
          <ac:chgData name="Timo Zaoral" userId="f1605ec3fa8be4b3" providerId="LiveId" clId="{F928BEA2-A96A-43DB-B477-94D06A42EDF4}" dt="2025-03-18T19:11:19.468" v="1326"/>
          <ac:spMkLst>
            <pc:docMk/>
            <pc:sldMk cId="2748227094" sldId="296"/>
            <ac:spMk id="21" creationId="{4AC124C7-C4C7-D1EB-FA4B-8F07B3896261}"/>
          </ac:spMkLst>
        </pc:spChg>
        <pc:spChg chg="add mod">
          <ac:chgData name="Timo Zaoral" userId="f1605ec3fa8be4b3" providerId="LiveId" clId="{F928BEA2-A96A-43DB-B477-94D06A42EDF4}" dt="2025-03-18T19:11:19.468" v="1326"/>
          <ac:spMkLst>
            <pc:docMk/>
            <pc:sldMk cId="2748227094" sldId="296"/>
            <ac:spMk id="22" creationId="{7404AB2E-ECE1-318A-20B3-A8EAB1B8ED81}"/>
          </ac:spMkLst>
        </pc:spChg>
        <pc:spChg chg="add del mod">
          <ac:chgData name="Timo Zaoral" userId="f1605ec3fa8be4b3" providerId="LiveId" clId="{F928BEA2-A96A-43DB-B477-94D06A42EDF4}" dt="2025-03-18T19:11:48.146" v="1329" actId="478"/>
          <ac:spMkLst>
            <pc:docMk/>
            <pc:sldMk cId="2748227094" sldId="296"/>
            <ac:spMk id="24" creationId="{93EEBB54-7860-2189-A1DB-DD74867E28BA}"/>
          </ac:spMkLst>
        </pc:spChg>
        <pc:spChg chg="add mod">
          <ac:chgData name="Timo Zaoral" userId="f1605ec3fa8be4b3" providerId="LiveId" clId="{F928BEA2-A96A-43DB-B477-94D06A42EDF4}" dt="2025-03-18T19:13:05.095" v="1356" actId="1076"/>
          <ac:spMkLst>
            <pc:docMk/>
            <pc:sldMk cId="2748227094" sldId="296"/>
            <ac:spMk id="26" creationId="{1451F8C6-290F-BBE0-5069-E81294016CD2}"/>
          </ac:spMkLst>
        </pc:spChg>
        <pc:spChg chg="add mod">
          <ac:chgData name="Timo Zaoral" userId="f1605ec3fa8be4b3" providerId="LiveId" clId="{F928BEA2-A96A-43DB-B477-94D06A42EDF4}" dt="2025-03-25T11:35:21.232" v="4203" actId="164"/>
          <ac:spMkLst>
            <pc:docMk/>
            <pc:sldMk cId="2748227094" sldId="296"/>
            <ac:spMk id="27" creationId="{67CE65A5-8088-86D5-2FCC-68022631B575}"/>
          </ac:spMkLst>
        </pc:spChg>
        <pc:spChg chg="add mod">
          <ac:chgData name="Timo Zaoral" userId="f1605ec3fa8be4b3" providerId="LiveId" clId="{F928BEA2-A96A-43DB-B477-94D06A42EDF4}" dt="2025-03-25T11:35:21.232" v="4203" actId="164"/>
          <ac:spMkLst>
            <pc:docMk/>
            <pc:sldMk cId="2748227094" sldId="296"/>
            <ac:spMk id="28" creationId="{80131177-E7DF-27EA-BAEC-7B88D7874AE9}"/>
          </ac:spMkLst>
        </pc:spChg>
        <pc:spChg chg="add mod">
          <ac:chgData name="Timo Zaoral" userId="f1605ec3fa8be4b3" providerId="LiveId" clId="{F928BEA2-A96A-43DB-B477-94D06A42EDF4}" dt="2025-03-25T11:35:45.884" v="4204" actId="164"/>
          <ac:spMkLst>
            <pc:docMk/>
            <pc:sldMk cId="2748227094" sldId="296"/>
            <ac:spMk id="29" creationId="{DDC622EB-883F-17F5-6C94-5268846D0A1A}"/>
          </ac:spMkLst>
        </pc:spChg>
        <pc:spChg chg="add mod">
          <ac:chgData name="Timo Zaoral" userId="f1605ec3fa8be4b3" providerId="LiveId" clId="{F928BEA2-A96A-43DB-B477-94D06A42EDF4}" dt="2025-03-25T11:35:45.884" v="4204" actId="164"/>
          <ac:spMkLst>
            <pc:docMk/>
            <pc:sldMk cId="2748227094" sldId="296"/>
            <ac:spMk id="30" creationId="{D88F2A03-2AAB-C0E8-B20E-600AF5CBB4B1}"/>
          </ac:spMkLst>
        </pc:spChg>
        <pc:spChg chg="add mod">
          <ac:chgData name="Timo Zaoral" userId="f1605ec3fa8be4b3" providerId="LiveId" clId="{F928BEA2-A96A-43DB-B477-94D06A42EDF4}" dt="2025-03-25T11:35:51.935" v="4205" actId="164"/>
          <ac:spMkLst>
            <pc:docMk/>
            <pc:sldMk cId="2748227094" sldId="296"/>
            <ac:spMk id="31" creationId="{2AEBA79E-3C70-7329-4AC3-4E5589FF0089}"/>
          </ac:spMkLst>
        </pc:spChg>
        <pc:spChg chg="add mod">
          <ac:chgData name="Timo Zaoral" userId="f1605ec3fa8be4b3" providerId="LiveId" clId="{F928BEA2-A96A-43DB-B477-94D06A42EDF4}" dt="2025-03-25T11:35:51.935" v="4205" actId="164"/>
          <ac:spMkLst>
            <pc:docMk/>
            <pc:sldMk cId="2748227094" sldId="296"/>
            <ac:spMk id="32" creationId="{CE9D1A0F-6ED2-15ED-C4A1-B5F48707D0C5}"/>
          </ac:spMkLst>
        </pc:spChg>
        <pc:spChg chg="add mod">
          <ac:chgData name="Timo Zaoral" userId="f1605ec3fa8be4b3" providerId="LiveId" clId="{F928BEA2-A96A-43DB-B477-94D06A42EDF4}" dt="2025-03-25T11:35:57.110" v="4206" actId="164"/>
          <ac:spMkLst>
            <pc:docMk/>
            <pc:sldMk cId="2748227094" sldId="296"/>
            <ac:spMk id="33" creationId="{A176018C-E0FC-764D-667D-BA87A9EF1B8D}"/>
          </ac:spMkLst>
        </pc:spChg>
        <pc:spChg chg="add mod">
          <ac:chgData name="Timo Zaoral" userId="f1605ec3fa8be4b3" providerId="LiveId" clId="{F928BEA2-A96A-43DB-B477-94D06A42EDF4}" dt="2025-03-25T11:35:57.110" v="4206" actId="164"/>
          <ac:spMkLst>
            <pc:docMk/>
            <pc:sldMk cId="2748227094" sldId="296"/>
            <ac:spMk id="34" creationId="{754F3ED2-9AB6-34DA-D43D-9875875FFFAC}"/>
          </ac:spMkLst>
        </pc:spChg>
        <pc:spChg chg="add mod">
          <ac:chgData name="Timo Zaoral" userId="f1605ec3fa8be4b3" providerId="LiveId" clId="{F928BEA2-A96A-43DB-B477-94D06A42EDF4}" dt="2025-03-18T19:12:22.039" v="1333" actId="1076"/>
          <ac:spMkLst>
            <pc:docMk/>
            <pc:sldMk cId="2748227094" sldId="296"/>
            <ac:spMk id="35" creationId="{3A79D8A8-5464-AC33-2360-911444216D8F}"/>
          </ac:spMkLst>
        </pc:spChg>
        <pc:grpChg chg="add mod">
          <ac:chgData name="Timo Zaoral" userId="f1605ec3fa8be4b3" providerId="LiveId" clId="{F928BEA2-A96A-43DB-B477-94D06A42EDF4}" dt="2025-03-25T11:35:21.232" v="4203" actId="164"/>
          <ac:grpSpMkLst>
            <pc:docMk/>
            <pc:sldMk cId="2748227094" sldId="296"/>
            <ac:grpSpMk id="3" creationId="{BCEE678B-060C-9CEA-4D6E-FF4B6B58F393}"/>
          </ac:grpSpMkLst>
        </pc:grpChg>
        <pc:grpChg chg="add mod">
          <ac:chgData name="Timo Zaoral" userId="f1605ec3fa8be4b3" providerId="LiveId" clId="{F928BEA2-A96A-43DB-B477-94D06A42EDF4}" dt="2025-03-25T11:35:45.884" v="4204" actId="164"/>
          <ac:grpSpMkLst>
            <pc:docMk/>
            <pc:sldMk cId="2748227094" sldId="296"/>
            <ac:grpSpMk id="5" creationId="{1B6CF7D9-BF3C-3A69-DE89-1E4C2700DF08}"/>
          </ac:grpSpMkLst>
        </pc:grpChg>
        <pc:grpChg chg="add mod">
          <ac:chgData name="Timo Zaoral" userId="f1605ec3fa8be4b3" providerId="LiveId" clId="{F928BEA2-A96A-43DB-B477-94D06A42EDF4}" dt="2025-03-25T11:35:51.935" v="4205" actId="164"/>
          <ac:grpSpMkLst>
            <pc:docMk/>
            <pc:sldMk cId="2748227094" sldId="296"/>
            <ac:grpSpMk id="6" creationId="{E7D45EF5-1708-F9B3-5B29-C7F5BB8D6138}"/>
          </ac:grpSpMkLst>
        </pc:grpChg>
        <pc:grpChg chg="add mod">
          <ac:chgData name="Timo Zaoral" userId="f1605ec3fa8be4b3" providerId="LiveId" clId="{F928BEA2-A96A-43DB-B477-94D06A42EDF4}" dt="2025-03-25T11:35:57.110" v="4206" actId="164"/>
          <ac:grpSpMkLst>
            <pc:docMk/>
            <pc:sldMk cId="2748227094" sldId="296"/>
            <ac:grpSpMk id="7" creationId="{D4EE417B-EB31-45A3-5A6E-CB3EF54D839F}"/>
          </ac:grpSpMkLst>
        </pc:grpChg>
        <pc:picChg chg="add mod">
          <ac:chgData name="Timo Zaoral" userId="f1605ec3fa8be4b3" providerId="LiveId" clId="{F928BEA2-A96A-43DB-B477-94D06A42EDF4}" dt="2025-03-18T19:11:19.468" v="1326"/>
          <ac:picMkLst>
            <pc:docMk/>
            <pc:sldMk cId="2748227094" sldId="296"/>
            <ac:picMk id="5" creationId="{FB6C8CD9-325E-54B8-9528-41E37734F9B2}"/>
          </ac:picMkLst>
        </pc:picChg>
        <pc:picChg chg="del">
          <ac:chgData name="Timo Zaoral" userId="f1605ec3fa8be4b3" providerId="LiveId" clId="{F928BEA2-A96A-43DB-B477-94D06A42EDF4}" dt="2025-03-18T19:11:16.376" v="1325" actId="478"/>
          <ac:picMkLst>
            <pc:docMk/>
            <pc:sldMk cId="2748227094" sldId="296"/>
            <ac:picMk id="6" creationId="{62B86C32-A72A-04A3-FA8C-262F431C686D}"/>
          </ac:picMkLst>
        </pc:picChg>
        <pc:picChg chg="del">
          <ac:chgData name="Timo Zaoral" userId="f1605ec3fa8be4b3" providerId="LiveId" clId="{F928BEA2-A96A-43DB-B477-94D06A42EDF4}" dt="2025-03-18T19:11:39.420" v="1327" actId="478"/>
          <ac:picMkLst>
            <pc:docMk/>
            <pc:sldMk cId="2748227094" sldId="296"/>
            <ac:picMk id="10" creationId="{95526708-AEB5-E58C-137D-704AA88E3435}"/>
          </ac:picMkLst>
        </pc:picChg>
        <pc:picChg chg="add mod">
          <ac:chgData name="Timo Zaoral" userId="f1605ec3fa8be4b3" providerId="LiveId" clId="{F928BEA2-A96A-43DB-B477-94D06A42EDF4}" dt="2025-03-18T19:12:22.039" v="1333" actId="1076"/>
          <ac:picMkLst>
            <pc:docMk/>
            <pc:sldMk cId="2748227094" sldId="296"/>
            <ac:picMk id="25" creationId="{8B3209E4-FE95-9450-5807-A8DC1B196EA4}"/>
          </ac:picMkLst>
        </pc:picChg>
      </pc:sldChg>
      <pc:sldChg chg="modSp new del mod">
        <pc:chgData name="Timo Zaoral" userId="f1605ec3fa8be4b3" providerId="LiveId" clId="{F928BEA2-A96A-43DB-B477-94D06A42EDF4}" dt="2025-03-18T19:43:13.464" v="1663" actId="47"/>
        <pc:sldMkLst>
          <pc:docMk/>
          <pc:sldMk cId="568535731" sldId="297"/>
        </pc:sldMkLst>
        <pc:spChg chg="mod">
          <ac:chgData name="Timo Zaoral" userId="f1605ec3fa8be4b3" providerId="LiveId" clId="{F928BEA2-A96A-43DB-B477-94D06A42EDF4}" dt="2025-03-18T19:41:43.549" v="1649"/>
          <ac:spMkLst>
            <pc:docMk/>
            <pc:sldMk cId="568535731" sldId="297"/>
            <ac:spMk id="2" creationId="{9D7D4050-5076-C0A2-A670-73F24F37CB7D}"/>
          </ac:spMkLst>
        </pc:spChg>
      </pc:sldChg>
      <pc:sldChg chg="addSp delSp modSp new mod setBg modNotesTx">
        <pc:chgData name="Timo Zaoral" userId="f1605ec3fa8be4b3" providerId="LiveId" clId="{F928BEA2-A96A-43DB-B477-94D06A42EDF4}" dt="2025-03-25T10:18:51.390" v="3249" actId="1036"/>
        <pc:sldMkLst>
          <pc:docMk/>
          <pc:sldMk cId="2217074824" sldId="297"/>
        </pc:sldMkLst>
        <pc:spChg chg="mod">
          <ac:chgData name="Timo Zaoral" userId="f1605ec3fa8be4b3" providerId="LiveId" clId="{F928BEA2-A96A-43DB-B477-94D06A42EDF4}" dt="2025-03-25T10:18:14.473" v="3240" actId="26606"/>
          <ac:spMkLst>
            <pc:docMk/>
            <pc:sldMk cId="2217074824" sldId="297"/>
            <ac:spMk id="2" creationId="{D298F354-1301-A450-E2CE-36D79BCD8BB0}"/>
          </ac:spMkLst>
        </pc:spChg>
        <pc:spChg chg="del">
          <ac:chgData name="Timo Zaoral" userId="f1605ec3fa8be4b3" providerId="LiveId" clId="{F928BEA2-A96A-43DB-B477-94D06A42EDF4}" dt="2025-03-25T10:16:44.112" v="3233" actId="478"/>
          <ac:spMkLst>
            <pc:docMk/>
            <pc:sldMk cId="2217074824" sldId="297"/>
            <ac:spMk id="3" creationId="{24855B82-38AB-6B2E-9366-6A5282FD206D}"/>
          </ac:spMkLst>
        </pc:spChg>
        <pc:spChg chg="mod ord">
          <ac:chgData name="Timo Zaoral" userId="f1605ec3fa8be4b3" providerId="LiveId" clId="{F928BEA2-A96A-43DB-B477-94D06A42EDF4}" dt="2025-03-25T10:18:14.473" v="3240" actId="26606"/>
          <ac:spMkLst>
            <pc:docMk/>
            <pc:sldMk cId="2217074824" sldId="297"/>
            <ac:spMk id="4" creationId="{9A730AEA-F318-5D62-C088-1E599879A659}"/>
          </ac:spMkLst>
        </pc:spChg>
        <pc:spChg chg="add mod">
          <ac:chgData name="Timo Zaoral" userId="f1605ec3fa8be4b3" providerId="LiveId" clId="{F928BEA2-A96A-43DB-B477-94D06A42EDF4}" dt="2025-03-25T10:18:44.613" v="3244" actId="1076"/>
          <ac:spMkLst>
            <pc:docMk/>
            <pc:sldMk cId="2217074824" sldId="297"/>
            <ac:spMk id="7" creationId="{322D6E9A-8E62-EA6C-2973-F319D5ED1309}"/>
          </ac:spMkLst>
        </pc:spChg>
        <pc:spChg chg="add">
          <ac:chgData name="Timo Zaoral" userId="f1605ec3fa8be4b3" providerId="LiveId" clId="{F928BEA2-A96A-43DB-B477-94D06A42EDF4}" dt="2025-03-25T10:18:14.473" v="3240" actId="26606"/>
          <ac:spMkLst>
            <pc:docMk/>
            <pc:sldMk cId="2217074824" sldId="297"/>
            <ac:spMk id="11" creationId="{B7BD7FCF-A254-4A97-A15C-319B67622677}"/>
          </ac:spMkLst>
        </pc:spChg>
        <pc:spChg chg="add">
          <ac:chgData name="Timo Zaoral" userId="f1605ec3fa8be4b3" providerId="LiveId" clId="{F928BEA2-A96A-43DB-B477-94D06A42EDF4}" dt="2025-03-25T10:18:14.473" v="3240" actId="26606"/>
          <ac:spMkLst>
            <pc:docMk/>
            <pc:sldMk cId="2217074824" sldId="297"/>
            <ac:spMk id="13" creationId="{52FFAF72-6204-4676-9C6F-9A4CC4D91805}"/>
          </ac:spMkLst>
        </pc:spChg>
        <pc:picChg chg="add mod">
          <ac:chgData name="Timo Zaoral" userId="f1605ec3fa8be4b3" providerId="LiveId" clId="{F928BEA2-A96A-43DB-B477-94D06A42EDF4}" dt="2025-03-25T10:18:51.390" v="3249" actId="1036"/>
          <ac:picMkLst>
            <pc:docMk/>
            <pc:sldMk cId="2217074824" sldId="297"/>
            <ac:picMk id="6" creationId="{E3FE640E-7929-CCE5-8D86-272F2A4DA56C}"/>
          </ac:picMkLst>
        </pc:picChg>
      </pc:sldChg>
      <pc:sldChg chg="addSp modSp new del mod">
        <pc:chgData name="Timo Zaoral" userId="f1605ec3fa8be4b3" providerId="LiveId" clId="{F928BEA2-A96A-43DB-B477-94D06A42EDF4}" dt="2025-03-25T10:49:47.737" v="3271" actId="47"/>
        <pc:sldMkLst>
          <pc:docMk/>
          <pc:sldMk cId="3766958913" sldId="298"/>
        </pc:sldMkLst>
        <pc:spChg chg="add mod">
          <ac:chgData name="Timo Zaoral" userId="f1605ec3fa8be4b3" providerId="LiveId" clId="{F928BEA2-A96A-43DB-B477-94D06A42EDF4}" dt="2025-03-25T10:43:55.426" v="3254" actId="1076"/>
          <ac:spMkLst>
            <pc:docMk/>
            <pc:sldMk cId="3766958913" sldId="298"/>
            <ac:spMk id="9" creationId="{7ED4C374-2C50-9A79-B42C-EA989B1477F4}"/>
          </ac:spMkLst>
        </pc:spChg>
        <pc:spChg chg="add mod">
          <ac:chgData name="Timo Zaoral" userId="f1605ec3fa8be4b3" providerId="LiveId" clId="{F928BEA2-A96A-43DB-B477-94D06A42EDF4}" dt="2025-03-25T10:43:55.426" v="3254" actId="1076"/>
          <ac:spMkLst>
            <pc:docMk/>
            <pc:sldMk cId="3766958913" sldId="298"/>
            <ac:spMk id="10" creationId="{A04853DB-1532-C730-DCEA-05F63A0558B7}"/>
          </ac:spMkLst>
        </pc:spChg>
        <pc:spChg chg="add mod">
          <ac:chgData name="Timo Zaoral" userId="f1605ec3fa8be4b3" providerId="LiveId" clId="{F928BEA2-A96A-43DB-B477-94D06A42EDF4}" dt="2025-03-25T10:43:55.426" v="3254" actId="1076"/>
          <ac:spMkLst>
            <pc:docMk/>
            <pc:sldMk cId="3766958913" sldId="298"/>
            <ac:spMk id="11" creationId="{229FA55B-97F3-1577-91E1-C7D41CBB92AC}"/>
          </ac:spMkLst>
        </pc:spChg>
        <pc:spChg chg="add mod">
          <ac:chgData name="Timo Zaoral" userId="f1605ec3fa8be4b3" providerId="LiveId" clId="{F928BEA2-A96A-43DB-B477-94D06A42EDF4}" dt="2025-03-25T10:43:55.426" v="3254" actId="1076"/>
          <ac:spMkLst>
            <pc:docMk/>
            <pc:sldMk cId="3766958913" sldId="298"/>
            <ac:spMk id="12" creationId="{796B0AD0-AEE3-2351-D5FA-FCA0BF5F9AF6}"/>
          </ac:spMkLst>
        </pc:spChg>
        <pc:spChg chg="add mod">
          <ac:chgData name="Timo Zaoral" userId="f1605ec3fa8be4b3" providerId="LiveId" clId="{F928BEA2-A96A-43DB-B477-94D06A42EDF4}" dt="2025-03-25T10:43:55.426" v="3254" actId="1076"/>
          <ac:spMkLst>
            <pc:docMk/>
            <pc:sldMk cId="3766958913" sldId="298"/>
            <ac:spMk id="13" creationId="{8D5BF78A-1245-D1B8-34D5-E40084C73193}"/>
          </ac:spMkLst>
        </pc:spChg>
        <pc:spChg chg="add mod">
          <ac:chgData name="Timo Zaoral" userId="f1605ec3fa8be4b3" providerId="LiveId" clId="{F928BEA2-A96A-43DB-B477-94D06A42EDF4}" dt="2025-03-25T10:43:55.426" v="3254" actId="1076"/>
          <ac:spMkLst>
            <pc:docMk/>
            <pc:sldMk cId="3766958913" sldId="298"/>
            <ac:spMk id="14" creationId="{70C4492C-0CB6-56D8-02AA-C73C0562C2E6}"/>
          </ac:spMkLst>
        </pc:spChg>
        <pc:spChg chg="add mod">
          <ac:chgData name="Timo Zaoral" userId="f1605ec3fa8be4b3" providerId="LiveId" clId="{F928BEA2-A96A-43DB-B477-94D06A42EDF4}" dt="2025-03-25T10:43:55.426" v="3254" actId="1076"/>
          <ac:spMkLst>
            <pc:docMk/>
            <pc:sldMk cId="3766958913" sldId="298"/>
            <ac:spMk id="15" creationId="{CCDEADC5-EB80-A443-1013-9A82981FD6D7}"/>
          </ac:spMkLst>
        </pc:spChg>
        <pc:spChg chg="add mod">
          <ac:chgData name="Timo Zaoral" userId="f1605ec3fa8be4b3" providerId="LiveId" clId="{F928BEA2-A96A-43DB-B477-94D06A42EDF4}" dt="2025-03-25T10:43:55.426" v="3254" actId="1076"/>
          <ac:spMkLst>
            <pc:docMk/>
            <pc:sldMk cId="3766958913" sldId="298"/>
            <ac:spMk id="16" creationId="{4108D8A3-EDE6-5E8E-0E57-1E03F2FB6DCE}"/>
          </ac:spMkLst>
        </pc:spChg>
        <pc:spChg chg="add mod">
          <ac:chgData name="Timo Zaoral" userId="f1605ec3fa8be4b3" providerId="LiveId" clId="{F928BEA2-A96A-43DB-B477-94D06A42EDF4}" dt="2025-03-25T10:43:55.426" v="3254" actId="1076"/>
          <ac:spMkLst>
            <pc:docMk/>
            <pc:sldMk cId="3766958913" sldId="298"/>
            <ac:spMk id="17" creationId="{D7A95FEF-FD91-2D59-D691-FBA150FB711C}"/>
          </ac:spMkLst>
        </pc:spChg>
        <pc:spChg chg="add mod">
          <ac:chgData name="Timo Zaoral" userId="f1605ec3fa8be4b3" providerId="LiveId" clId="{F928BEA2-A96A-43DB-B477-94D06A42EDF4}" dt="2025-03-25T10:43:55.426" v="3254" actId="1076"/>
          <ac:spMkLst>
            <pc:docMk/>
            <pc:sldMk cId="3766958913" sldId="298"/>
            <ac:spMk id="18" creationId="{1C5E75B2-30E3-7BAE-7CC0-C7C6B2ED27F0}"/>
          </ac:spMkLst>
        </pc:spChg>
        <pc:spChg chg="add mod">
          <ac:chgData name="Timo Zaoral" userId="f1605ec3fa8be4b3" providerId="LiveId" clId="{F928BEA2-A96A-43DB-B477-94D06A42EDF4}" dt="2025-03-25T10:43:55.426" v="3254" actId="1076"/>
          <ac:spMkLst>
            <pc:docMk/>
            <pc:sldMk cId="3766958913" sldId="298"/>
            <ac:spMk id="19" creationId="{0C67FDD3-0D0D-B120-61F5-4CDDED030D24}"/>
          </ac:spMkLst>
        </pc:spChg>
        <pc:spChg chg="mod">
          <ac:chgData name="Timo Zaoral" userId="f1605ec3fa8be4b3" providerId="LiveId" clId="{F928BEA2-A96A-43DB-B477-94D06A42EDF4}" dt="2025-03-25T10:43:33.392" v="3251"/>
          <ac:spMkLst>
            <pc:docMk/>
            <pc:sldMk cId="3766958913" sldId="298"/>
            <ac:spMk id="21" creationId="{2856A084-8A01-D303-E267-5164806EA0FE}"/>
          </ac:spMkLst>
        </pc:spChg>
        <pc:spChg chg="mod">
          <ac:chgData name="Timo Zaoral" userId="f1605ec3fa8be4b3" providerId="LiveId" clId="{F928BEA2-A96A-43DB-B477-94D06A42EDF4}" dt="2025-03-25T10:43:33.392" v="3251"/>
          <ac:spMkLst>
            <pc:docMk/>
            <pc:sldMk cId="3766958913" sldId="298"/>
            <ac:spMk id="22" creationId="{18BEA90C-BF50-D5F7-0EFE-23D968D7E52B}"/>
          </ac:spMkLst>
        </pc:spChg>
        <pc:spChg chg="mod">
          <ac:chgData name="Timo Zaoral" userId="f1605ec3fa8be4b3" providerId="LiveId" clId="{F928BEA2-A96A-43DB-B477-94D06A42EDF4}" dt="2025-03-25T10:43:33.392" v="3251"/>
          <ac:spMkLst>
            <pc:docMk/>
            <pc:sldMk cId="3766958913" sldId="298"/>
            <ac:spMk id="23" creationId="{CEE799F3-D304-10E7-5B94-9F122148AE45}"/>
          </ac:spMkLst>
        </pc:spChg>
        <pc:spChg chg="mod">
          <ac:chgData name="Timo Zaoral" userId="f1605ec3fa8be4b3" providerId="LiveId" clId="{F928BEA2-A96A-43DB-B477-94D06A42EDF4}" dt="2025-03-25T10:43:33.392" v="3251"/>
          <ac:spMkLst>
            <pc:docMk/>
            <pc:sldMk cId="3766958913" sldId="298"/>
            <ac:spMk id="24" creationId="{288418B8-428D-22FB-4ACF-EE07BA86E3F3}"/>
          </ac:spMkLst>
        </pc:spChg>
        <pc:spChg chg="mod">
          <ac:chgData name="Timo Zaoral" userId="f1605ec3fa8be4b3" providerId="LiveId" clId="{F928BEA2-A96A-43DB-B477-94D06A42EDF4}" dt="2025-03-25T10:43:33.392" v="3251"/>
          <ac:spMkLst>
            <pc:docMk/>
            <pc:sldMk cId="3766958913" sldId="298"/>
            <ac:spMk id="25" creationId="{877770D0-D183-0853-BE7A-4D34F4A490A1}"/>
          </ac:spMkLst>
        </pc:spChg>
        <pc:spChg chg="add mod">
          <ac:chgData name="Timo Zaoral" userId="f1605ec3fa8be4b3" providerId="LiveId" clId="{F928BEA2-A96A-43DB-B477-94D06A42EDF4}" dt="2025-03-25T10:43:55.426" v="3254" actId="1076"/>
          <ac:spMkLst>
            <pc:docMk/>
            <pc:sldMk cId="3766958913" sldId="298"/>
            <ac:spMk id="26" creationId="{3D6C72FB-C668-BB33-F2CE-4316A2B72B3D}"/>
          </ac:spMkLst>
        </pc:spChg>
        <pc:spChg chg="mod">
          <ac:chgData name="Timo Zaoral" userId="f1605ec3fa8be4b3" providerId="LiveId" clId="{F928BEA2-A96A-43DB-B477-94D06A42EDF4}" dt="2025-03-25T10:43:33.392" v="3251"/>
          <ac:spMkLst>
            <pc:docMk/>
            <pc:sldMk cId="3766958913" sldId="298"/>
            <ac:spMk id="28" creationId="{B5370C53-A1BF-799E-97E7-BD50193994F7}"/>
          </ac:spMkLst>
        </pc:spChg>
        <pc:spChg chg="mod">
          <ac:chgData name="Timo Zaoral" userId="f1605ec3fa8be4b3" providerId="LiveId" clId="{F928BEA2-A96A-43DB-B477-94D06A42EDF4}" dt="2025-03-25T10:43:33.392" v="3251"/>
          <ac:spMkLst>
            <pc:docMk/>
            <pc:sldMk cId="3766958913" sldId="298"/>
            <ac:spMk id="29" creationId="{60E89E1C-E174-87CB-5BE6-85E738E570C1}"/>
          </ac:spMkLst>
        </pc:spChg>
        <pc:grpChg chg="add mod">
          <ac:chgData name="Timo Zaoral" userId="f1605ec3fa8be4b3" providerId="LiveId" clId="{F928BEA2-A96A-43DB-B477-94D06A42EDF4}" dt="2025-03-25T10:43:55.426" v="3254" actId="1076"/>
          <ac:grpSpMkLst>
            <pc:docMk/>
            <pc:sldMk cId="3766958913" sldId="298"/>
            <ac:grpSpMk id="6" creationId="{F1415702-4F05-BBC8-91F1-9D7DCD6DCDED}"/>
          </ac:grpSpMkLst>
        </pc:grpChg>
        <pc:grpChg chg="add mod">
          <ac:chgData name="Timo Zaoral" userId="f1605ec3fa8be4b3" providerId="LiveId" clId="{F928BEA2-A96A-43DB-B477-94D06A42EDF4}" dt="2025-03-25T10:43:55.426" v="3254" actId="1076"/>
          <ac:grpSpMkLst>
            <pc:docMk/>
            <pc:sldMk cId="3766958913" sldId="298"/>
            <ac:grpSpMk id="20" creationId="{2531E361-6F8B-33B7-F29D-BCC6390564FC}"/>
          </ac:grpSpMkLst>
        </pc:grpChg>
        <pc:grpChg chg="add mod">
          <ac:chgData name="Timo Zaoral" userId="f1605ec3fa8be4b3" providerId="LiveId" clId="{F928BEA2-A96A-43DB-B477-94D06A42EDF4}" dt="2025-03-25T10:43:55.426" v="3254" actId="1076"/>
          <ac:grpSpMkLst>
            <pc:docMk/>
            <pc:sldMk cId="3766958913" sldId="298"/>
            <ac:grpSpMk id="27" creationId="{53F41721-98EF-BD83-134B-E4BF87E1322D}"/>
          </ac:grpSpMkLst>
        </pc:grpChg>
        <pc:cxnChg chg="add mod">
          <ac:chgData name="Timo Zaoral" userId="f1605ec3fa8be4b3" providerId="LiveId" clId="{F928BEA2-A96A-43DB-B477-94D06A42EDF4}" dt="2025-03-25T10:43:55.426" v="3254" actId="1076"/>
          <ac:cxnSpMkLst>
            <pc:docMk/>
            <pc:sldMk cId="3766958913" sldId="298"/>
            <ac:cxnSpMk id="4" creationId="{E660E69C-2FD9-8A25-7E46-6537AE317451}"/>
          </ac:cxnSpMkLst>
        </pc:cxnChg>
        <pc:cxnChg chg="add mod">
          <ac:chgData name="Timo Zaoral" userId="f1605ec3fa8be4b3" providerId="LiveId" clId="{F928BEA2-A96A-43DB-B477-94D06A42EDF4}" dt="2025-03-25T10:43:55.426" v="3254" actId="1076"/>
          <ac:cxnSpMkLst>
            <pc:docMk/>
            <pc:sldMk cId="3766958913" sldId="298"/>
            <ac:cxnSpMk id="5" creationId="{79C6EE4C-77E2-6047-4949-8CA84B39A760}"/>
          </ac:cxnSpMkLst>
        </pc:cxnChg>
        <pc:cxnChg chg="mod">
          <ac:chgData name="Timo Zaoral" userId="f1605ec3fa8be4b3" providerId="LiveId" clId="{F928BEA2-A96A-43DB-B477-94D06A42EDF4}" dt="2025-03-25T10:43:33.392" v="3251"/>
          <ac:cxnSpMkLst>
            <pc:docMk/>
            <pc:sldMk cId="3766958913" sldId="298"/>
            <ac:cxnSpMk id="7" creationId="{7307257C-9D81-FE60-6219-62530E6FE5BB}"/>
          </ac:cxnSpMkLst>
        </pc:cxnChg>
        <pc:cxnChg chg="mod">
          <ac:chgData name="Timo Zaoral" userId="f1605ec3fa8be4b3" providerId="LiveId" clId="{F928BEA2-A96A-43DB-B477-94D06A42EDF4}" dt="2025-03-25T10:43:55.426" v="3254" actId="1076"/>
          <ac:cxnSpMkLst>
            <pc:docMk/>
            <pc:sldMk cId="3766958913" sldId="298"/>
            <ac:cxnSpMk id="8" creationId="{88B82451-6312-1594-EFA9-87BDA5C3768A}"/>
          </ac:cxnSpMkLst>
        </pc:cxnChg>
      </pc:sldChg>
      <pc:sldChg chg="addSp modSp new del mod">
        <pc:chgData name="Timo Zaoral" userId="f1605ec3fa8be4b3" providerId="LiveId" clId="{F928BEA2-A96A-43DB-B477-94D06A42EDF4}" dt="2025-03-25T10:50:36.701" v="3276" actId="47"/>
        <pc:sldMkLst>
          <pc:docMk/>
          <pc:sldMk cId="1430636297" sldId="299"/>
        </pc:sldMkLst>
        <pc:spChg chg="add mod">
          <ac:chgData name="Timo Zaoral" userId="f1605ec3fa8be4b3" providerId="LiveId" clId="{F928BEA2-A96A-43DB-B477-94D06A42EDF4}" dt="2025-03-25T10:46:08.128" v="3258" actId="1076"/>
          <ac:spMkLst>
            <pc:docMk/>
            <pc:sldMk cId="1430636297" sldId="299"/>
            <ac:spMk id="4" creationId="{E651B8CB-289C-5F62-7A19-A4C622EF50F9}"/>
          </ac:spMkLst>
        </pc:spChg>
        <pc:spChg chg="add mod">
          <ac:chgData name="Timo Zaoral" userId="f1605ec3fa8be4b3" providerId="LiveId" clId="{F928BEA2-A96A-43DB-B477-94D06A42EDF4}" dt="2025-03-25T10:46:08.128" v="3258" actId="1076"/>
          <ac:spMkLst>
            <pc:docMk/>
            <pc:sldMk cId="1430636297" sldId="299"/>
            <ac:spMk id="5" creationId="{ACD84965-D7F0-9D76-C0A3-7439E1C87E01}"/>
          </ac:spMkLst>
        </pc:spChg>
        <pc:spChg chg="add mod">
          <ac:chgData name="Timo Zaoral" userId="f1605ec3fa8be4b3" providerId="LiveId" clId="{F928BEA2-A96A-43DB-B477-94D06A42EDF4}" dt="2025-03-25T10:46:08.128" v="3258" actId="1076"/>
          <ac:spMkLst>
            <pc:docMk/>
            <pc:sldMk cId="1430636297" sldId="299"/>
            <ac:spMk id="6" creationId="{386B9D67-2DA0-F376-CD5F-435EF9B4CC05}"/>
          </ac:spMkLst>
        </pc:spChg>
        <pc:spChg chg="add mod">
          <ac:chgData name="Timo Zaoral" userId="f1605ec3fa8be4b3" providerId="LiveId" clId="{F928BEA2-A96A-43DB-B477-94D06A42EDF4}" dt="2025-03-25T10:46:08.128" v="3258" actId="1076"/>
          <ac:spMkLst>
            <pc:docMk/>
            <pc:sldMk cId="1430636297" sldId="299"/>
            <ac:spMk id="7" creationId="{47A3AE7C-B60D-D934-6753-C8602132152D}"/>
          </ac:spMkLst>
        </pc:spChg>
        <pc:spChg chg="add mod">
          <ac:chgData name="Timo Zaoral" userId="f1605ec3fa8be4b3" providerId="LiveId" clId="{F928BEA2-A96A-43DB-B477-94D06A42EDF4}" dt="2025-03-25T10:46:08.128" v="3258" actId="1076"/>
          <ac:spMkLst>
            <pc:docMk/>
            <pc:sldMk cId="1430636297" sldId="299"/>
            <ac:spMk id="8" creationId="{EF257404-DFB0-770E-57B0-841A18DB77B2}"/>
          </ac:spMkLst>
        </pc:spChg>
        <pc:spChg chg="add mod">
          <ac:chgData name="Timo Zaoral" userId="f1605ec3fa8be4b3" providerId="LiveId" clId="{F928BEA2-A96A-43DB-B477-94D06A42EDF4}" dt="2025-03-25T10:46:08.128" v="3258" actId="1076"/>
          <ac:spMkLst>
            <pc:docMk/>
            <pc:sldMk cId="1430636297" sldId="299"/>
            <ac:spMk id="9" creationId="{04721458-F303-A165-3A64-84496596A67C}"/>
          </ac:spMkLst>
        </pc:spChg>
        <pc:spChg chg="mod">
          <ac:chgData name="Timo Zaoral" userId="f1605ec3fa8be4b3" providerId="LiveId" clId="{F928BEA2-A96A-43DB-B477-94D06A42EDF4}" dt="2025-03-25T10:45:21.443" v="3256"/>
          <ac:spMkLst>
            <pc:docMk/>
            <pc:sldMk cId="1430636297" sldId="299"/>
            <ac:spMk id="11" creationId="{6FF32E92-3DBD-94F2-2C54-57F84D21AA8F}"/>
          </ac:spMkLst>
        </pc:spChg>
        <pc:spChg chg="mod">
          <ac:chgData name="Timo Zaoral" userId="f1605ec3fa8be4b3" providerId="LiveId" clId="{F928BEA2-A96A-43DB-B477-94D06A42EDF4}" dt="2025-03-25T10:45:21.443" v="3256"/>
          <ac:spMkLst>
            <pc:docMk/>
            <pc:sldMk cId="1430636297" sldId="299"/>
            <ac:spMk id="12" creationId="{3D7806B5-5486-EF12-59EB-59AED79ED4DF}"/>
          </ac:spMkLst>
        </pc:spChg>
        <pc:spChg chg="mod">
          <ac:chgData name="Timo Zaoral" userId="f1605ec3fa8be4b3" providerId="LiveId" clId="{F928BEA2-A96A-43DB-B477-94D06A42EDF4}" dt="2025-03-25T10:45:21.443" v="3256"/>
          <ac:spMkLst>
            <pc:docMk/>
            <pc:sldMk cId="1430636297" sldId="299"/>
            <ac:spMk id="13" creationId="{8F218433-DEA1-27F7-4172-06BD225AFB80}"/>
          </ac:spMkLst>
        </pc:spChg>
        <pc:spChg chg="add mod">
          <ac:chgData name="Timo Zaoral" userId="f1605ec3fa8be4b3" providerId="LiveId" clId="{F928BEA2-A96A-43DB-B477-94D06A42EDF4}" dt="2025-03-25T10:46:08.128" v="3258" actId="1076"/>
          <ac:spMkLst>
            <pc:docMk/>
            <pc:sldMk cId="1430636297" sldId="299"/>
            <ac:spMk id="14" creationId="{8200EDE3-81B4-7456-7C50-B895F0222B46}"/>
          </ac:spMkLst>
        </pc:spChg>
        <pc:spChg chg="mod">
          <ac:chgData name="Timo Zaoral" userId="f1605ec3fa8be4b3" providerId="LiveId" clId="{F928BEA2-A96A-43DB-B477-94D06A42EDF4}" dt="2025-03-25T10:45:21.443" v="3256"/>
          <ac:spMkLst>
            <pc:docMk/>
            <pc:sldMk cId="1430636297" sldId="299"/>
            <ac:spMk id="16" creationId="{F70EB800-0FDA-00CB-EEF2-52F47786BBE9}"/>
          </ac:spMkLst>
        </pc:spChg>
        <pc:spChg chg="mod">
          <ac:chgData name="Timo Zaoral" userId="f1605ec3fa8be4b3" providerId="LiveId" clId="{F928BEA2-A96A-43DB-B477-94D06A42EDF4}" dt="2025-03-25T10:45:21.443" v="3256"/>
          <ac:spMkLst>
            <pc:docMk/>
            <pc:sldMk cId="1430636297" sldId="299"/>
            <ac:spMk id="17" creationId="{3DC9E3AF-9717-EA45-9886-BB29C8825A08}"/>
          </ac:spMkLst>
        </pc:spChg>
        <pc:spChg chg="mod">
          <ac:chgData name="Timo Zaoral" userId="f1605ec3fa8be4b3" providerId="LiveId" clId="{F928BEA2-A96A-43DB-B477-94D06A42EDF4}" dt="2025-03-25T10:45:21.443" v="3256"/>
          <ac:spMkLst>
            <pc:docMk/>
            <pc:sldMk cId="1430636297" sldId="299"/>
            <ac:spMk id="18" creationId="{05725CBC-BF4B-DFFC-5928-AABC3E6E97D8}"/>
          </ac:spMkLst>
        </pc:spChg>
        <pc:spChg chg="add mod">
          <ac:chgData name="Timo Zaoral" userId="f1605ec3fa8be4b3" providerId="LiveId" clId="{F928BEA2-A96A-43DB-B477-94D06A42EDF4}" dt="2025-03-25T10:46:17.674" v="3260" actId="1076"/>
          <ac:spMkLst>
            <pc:docMk/>
            <pc:sldMk cId="1430636297" sldId="299"/>
            <ac:spMk id="19" creationId="{2580388A-EF0A-6F85-F1CC-AFDEFBD5EC6A}"/>
          </ac:spMkLst>
        </pc:spChg>
        <pc:spChg chg="add mod">
          <ac:chgData name="Timo Zaoral" userId="f1605ec3fa8be4b3" providerId="LiveId" clId="{F928BEA2-A96A-43DB-B477-94D06A42EDF4}" dt="2025-03-25T10:46:17.674" v="3260" actId="1076"/>
          <ac:spMkLst>
            <pc:docMk/>
            <pc:sldMk cId="1430636297" sldId="299"/>
            <ac:spMk id="20" creationId="{2C78B39D-A9CB-6275-D3AB-ACDBC228B12A}"/>
          </ac:spMkLst>
        </pc:spChg>
        <pc:spChg chg="add mod">
          <ac:chgData name="Timo Zaoral" userId="f1605ec3fa8be4b3" providerId="LiveId" clId="{F928BEA2-A96A-43DB-B477-94D06A42EDF4}" dt="2025-03-25T10:46:17.674" v="3260" actId="1076"/>
          <ac:spMkLst>
            <pc:docMk/>
            <pc:sldMk cId="1430636297" sldId="299"/>
            <ac:spMk id="21" creationId="{113AD3EA-12B9-3576-0428-8C4CF9F2CD2C}"/>
          </ac:spMkLst>
        </pc:spChg>
        <pc:spChg chg="add mod">
          <ac:chgData name="Timo Zaoral" userId="f1605ec3fa8be4b3" providerId="LiveId" clId="{F928BEA2-A96A-43DB-B477-94D06A42EDF4}" dt="2025-03-25T10:46:17.674" v="3260" actId="1076"/>
          <ac:spMkLst>
            <pc:docMk/>
            <pc:sldMk cId="1430636297" sldId="299"/>
            <ac:spMk id="22" creationId="{2F0E35E9-1DD1-223C-6145-D0E8E2EFE784}"/>
          </ac:spMkLst>
        </pc:spChg>
        <pc:spChg chg="add mod">
          <ac:chgData name="Timo Zaoral" userId="f1605ec3fa8be4b3" providerId="LiveId" clId="{F928BEA2-A96A-43DB-B477-94D06A42EDF4}" dt="2025-03-25T10:46:17.674" v="3260" actId="1076"/>
          <ac:spMkLst>
            <pc:docMk/>
            <pc:sldMk cId="1430636297" sldId="299"/>
            <ac:spMk id="23" creationId="{B1C023E2-D033-0A05-95D8-E2CC3846DD3F}"/>
          </ac:spMkLst>
        </pc:spChg>
        <pc:spChg chg="add mod">
          <ac:chgData name="Timo Zaoral" userId="f1605ec3fa8be4b3" providerId="LiveId" clId="{F928BEA2-A96A-43DB-B477-94D06A42EDF4}" dt="2025-03-25T10:46:17.674" v="3260" actId="1076"/>
          <ac:spMkLst>
            <pc:docMk/>
            <pc:sldMk cId="1430636297" sldId="299"/>
            <ac:spMk id="24" creationId="{5AA27A84-9A32-4E8C-5317-5A1B91A351EE}"/>
          </ac:spMkLst>
        </pc:spChg>
        <pc:spChg chg="mod">
          <ac:chgData name="Timo Zaoral" userId="f1605ec3fa8be4b3" providerId="LiveId" clId="{F928BEA2-A96A-43DB-B477-94D06A42EDF4}" dt="2025-03-25T10:46:09.654" v="3259"/>
          <ac:spMkLst>
            <pc:docMk/>
            <pc:sldMk cId="1430636297" sldId="299"/>
            <ac:spMk id="26" creationId="{4C714145-5347-F094-34ED-77F2FF74D326}"/>
          </ac:spMkLst>
        </pc:spChg>
        <pc:spChg chg="mod">
          <ac:chgData name="Timo Zaoral" userId="f1605ec3fa8be4b3" providerId="LiveId" clId="{F928BEA2-A96A-43DB-B477-94D06A42EDF4}" dt="2025-03-25T10:46:09.654" v="3259"/>
          <ac:spMkLst>
            <pc:docMk/>
            <pc:sldMk cId="1430636297" sldId="299"/>
            <ac:spMk id="27" creationId="{85D32D85-D121-3BAC-4A15-23354029D4BF}"/>
          </ac:spMkLst>
        </pc:spChg>
        <pc:spChg chg="mod">
          <ac:chgData name="Timo Zaoral" userId="f1605ec3fa8be4b3" providerId="LiveId" clId="{F928BEA2-A96A-43DB-B477-94D06A42EDF4}" dt="2025-03-25T10:46:09.654" v="3259"/>
          <ac:spMkLst>
            <pc:docMk/>
            <pc:sldMk cId="1430636297" sldId="299"/>
            <ac:spMk id="28" creationId="{1534623B-1A3A-41FF-CC22-EAD666EBC50F}"/>
          </ac:spMkLst>
        </pc:spChg>
        <pc:spChg chg="add mod">
          <ac:chgData name="Timo Zaoral" userId="f1605ec3fa8be4b3" providerId="LiveId" clId="{F928BEA2-A96A-43DB-B477-94D06A42EDF4}" dt="2025-03-25T10:46:17.674" v="3260" actId="1076"/>
          <ac:spMkLst>
            <pc:docMk/>
            <pc:sldMk cId="1430636297" sldId="299"/>
            <ac:spMk id="29" creationId="{E638D5E6-41F7-ED6B-6069-BA9CB3A67BED}"/>
          </ac:spMkLst>
        </pc:spChg>
        <pc:spChg chg="mod">
          <ac:chgData name="Timo Zaoral" userId="f1605ec3fa8be4b3" providerId="LiveId" clId="{F928BEA2-A96A-43DB-B477-94D06A42EDF4}" dt="2025-03-25T10:46:09.654" v="3259"/>
          <ac:spMkLst>
            <pc:docMk/>
            <pc:sldMk cId="1430636297" sldId="299"/>
            <ac:spMk id="31" creationId="{E8BDF115-7E53-8706-6655-5F5E29787E99}"/>
          </ac:spMkLst>
        </pc:spChg>
        <pc:spChg chg="mod">
          <ac:chgData name="Timo Zaoral" userId="f1605ec3fa8be4b3" providerId="LiveId" clId="{F928BEA2-A96A-43DB-B477-94D06A42EDF4}" dt="2025-03-25T10:46:09.654" v="3259"/>
          <ac:spMkLst>
            <pc:docMk/>
            <pc:sldMk cId="1430636297" sldId="299"/>
            <ac:spMk id="32" creationId="{9241EE69-30FC-D7E3-C10E-084161FB682E}"/>
          </ac:spMkLst>
        </pc:spChg>
        <pc:spChg chg="mod">
          <ac:chgData name="Timo Zaoral" userId="f1605ec3fa8be4b3" providerId="LiveId" clId="{F928BEA2-A96A-43DB-B477-94D06A42EDF4}" dt="2025-03-25T10:46:09.654" v="3259"/>
          <ac:spMkLst>
            <pc:docMk/>
            <pc:sldMk cId="1430636297" sldId="299"/>
            <ac:spMk id="33" creationId="{E474816C-70B8-0830-D18B-401D41BE494E}"/>
          </ac:spMkLst>
        </pc:spChg>
        <pc:grpChg chg="add mod">
          <ac:chgData name="Timo Zaoral" userId="f1605ec3fa8be4b3" providerId="LiveId" clId="{F928BEA2-A96A-43DB-B477-94D06A42EDF4}" dt="2025-03-25T10:46:08.128" v="3258" actId="1076"/>
          <ac:grpSpMkLst>
            <pc:docMk/>
            <pc:sldMk cId="1430636297" sldId="299"/>
            <ac:grpSpMk id="10" creationId="{13E326FB-7D74-E721-B4B8-9D700ABCB67B}"/>
          </ac:grpSpMkLst>
        </pc:grpChg>
        <pc:grpChg chg="add mod">
          <ac:chgData name="Timo Zaoral" userId="f1605ec3fa8be4b3" providerId="LiveId" clId="{F928BEA2-A96A-43DB-B477-94D06A42EDF4}" dt="2025-03-25T10:46:08.128" v="3258" actId="1076"/>
          <ac:grpSpMkLst>
            <pc:docMk/>
            <pc:sldMk cId="1430636297" sldId="299"/>
            <ac:grpSpMk id="15" creationId="{D141B0A2-1713-D2DA-826F-3106AA72E18D}"/>
          </ac:grpSpMkLst>
        </pc:grpChg>
        <pc:grpChg chg="add mod">
          <ac:chgData name="Timo Zaoral" userId="f1605ec3fa8be4b3" providerId="LiveId" clId="{F928BEA2-A96A-43DB-B477-94D06A42EDF4}" dt="2025-03-25T10:46:17.674" v="3260" actId="1076"/>
          <ac:grpSpMkLst>
            <pc:docMk/>
            <pc:sldMk cId="1430636297" sldId="299"/>
            <ac:grpSpMk id="25" creationId="{74A26ED8-530E-65C7-268D-3F2F20DD94E4}"/>
          </ac:grpSpMkLst>
        </pc:grpChg>
        <pc:grpChg chg="add mod">
          <ac:chgData name="Timo Zaoral" userId="f1605ec3fa8be4b3" providerId="LiveId" clId="{F928BEA2-A96A-43DB-B477-94D06A42EDF4}" dt="2025-03-25T10:46:17.674" v="3260" actId="1076"/>
          <ac:grpSpMkLst>
            <pc:docMk/>
            <pc:sldMk cId="1430636297" sldId="299"/>
            <ac:grpSpMk id="30" creationId="{8FE566DE-E71C-C9A7-0D44-AD32ACD8FAE5}"/>
          </ac:grpSpMkLst>
        </pc:grpChg>
      </pc:sldChg>
      <pc:sldChg chg="addSp modSp new del mod">
        <pc:chgData name="Timo Zaoral" userId="f1605ec3fa8be4b3" providerId="LiveId" clId="{F928BEA2-A96A-43DB-B477-94D06A42EDF4}" dt="2025-03-25T10:49:07.111" v="3267" actId="47"/>
        <pc:sldMkLst>
          <pc:docMk/>
          <pc:sldMk cId="3270792089" sldId="300"/>
        </pc:sldMkLst>
        <pc:spChg chg="add mod">
          <ac:chgData name="Timo Zaoral" userId="f1605ec3fa8be4b3" providerId="LiveId" clId="{F928BEA2-A96A-43DB-B477-94D06A42EDF4}" dt="2025-03-25T10:48:15.036" v="3262"/>
          <ac:spMkLst>
            <pc:docMk/>
            <pc:sldMk cId="3270792089" sldId="300"/>
            <ac:spMk id="4" creationId="{DBC291C0-A331-CE17-4317-81B5E7E82E61}"/>
          </ac:spMkLst>
        </pc:spChg>
        <pc:spChg chg="add mod">
          <ac:chgData name="Timo Zaoral" userId="f1605ec3fa8be4b3" providerId="LiveId" clId="{F928BEA2-A96A-43DB-B477-94D06A42EDF4}" dt="2025-03-25T10:48:15.036" v="3262"/>
          <ac:spMkLst>
            <pc:docMk/>
            <pc:sldMk cId="3270792089" sldId="300"/>
            <ac:spMk id="5" creationId="{991CEBBD-9313-4F16-2128-27F5A581AC1D}"/>
          </ac:spMkLst>
        </pc:spChg>
        <pc:spChg chg="add mod">
          <ac:chgData name="Timo Zaoral" userId="f1605ec3fa8be4b3" providerId="LiveId" clId="{F928BEA2-A96A-43DB-B477-94D06A42EDF4}" dt="2025-03-25T10:48:15.036" v="3262"/>
          <ac:spMkLst>
            <pc:docMk/>
            <pc:sldMk cId="3270792089" sldId="300"/>
            <ac:spMk id="6" creationId="{E2077CD3-95A4-94DB-C4FC-A8619DAD23CE}"/>
          </ac:spMkLst>
        </pc:spChg>
        <pc:spChg chg="add mod">
          <ac:chgData name="Timo Zaoral" userId="f1605ec3fa8be4b3" providerId="LiveId" clId="{F928BEA2-A96A-43DB-B477-94D06A42EDF4}" dt="2025-03-25T10:48:15.036" v="3262"/>
          <ac:spMkLst>
            <pc:docMk/>
            <pc:sldMk cId="3270792089" sldId="300"/>
            <ac:spMk id="7" creationId="{82436156-A3B5-8E2F-54D9-5811738527F7}"/>
          </ac:spMkLst>
        </pc:spChg>
        <pc:spChg chg="add mod">
          <ac:chgData name="Timo Zaoral" userId="f1605ec3fa8be4b3" providerId="LiveId" clId="{F928BEA2-A96A-43DB-B477-94D06A42EDF4}" dt="2025-03-25T10:48:15.036" v="3262"/>
          <ac:spMkLst>
            <pc:docMk/>
            <pc:sldMk cId="3270792089" sldId="300"/>
            <ac:spMk id="8" creationId="{6831341A-6B8D-C798-3B0F-0B67EF4BE899}"/>
          </ac:spMkLst>
        </pc:spChg>
        <pc:spChg chg="add mod">
          <ac:chgData name="Timo Zaoral" userId="f1605ec3fa8be4b3" providerId="LiveId" clId="{F928BEA2-A96A-43DB-B477-94D06A42EDF4}" dt="2025-03-25T10:48:15.036" v="3262"/>
          <ac:spMkLst>
            <pc:docMk/>
            <pc:sldMk cId="3270792089" sldId="300"/>
            <ac:spMk id="9" creationId="{4DC91B25-2B15-CF79-A6AB-789459687280}"/>
          </ac:spMkLst>
        </pc:spChg>
        <pc:spChg chg="add mod">
          <ac:chgData name="Timo Zaoral" userId="f1605ec3fa8be4b3" providerId="LiveId" clId="{F928BEA2-A96A-43DB-B477-94D06A42EDF4}" dt="2025-03-25T10:48:15.036" v="3262"/>
          <ac:spMkLst>
            <pc:docMk/>
            <pc:sldMk cId="3270792089" sldId="300"/>
            <ac:spMk id="10" creationId="{6749516F-BFFA-41E5-3B0A-EA1FA9FF4418}"/>
          </ac:spMkLst>
        </pc:spChg>
        <pc:spChg chg="add mod">
          <ac:chgData name="Timo Zaoral" userId="f1605ec3fa8be4b3" providerId="LiveId" clId="{F928BEA2-A96A-43DB-B477-94D06A42EDF4}" dt="2025-03-25T10:48:15.036" v="3262"/>
          <ac:spMkLst>
            <pc:docMk/>
            <pc:sldMk cId="3270792089" sldId="300"/>
            <ac:spMk id="11" creationId="{61A0A275-D49C-8DD1-50E5-C8F85C1F6835}"/>
          </ac:spMkLst>
        </pc:spChg>
        <pc:spChg chg="add mod">
          <ac:chgData name="Timo Zaoral" userId="f1605ec3fa8be4b3" providerId="LiveId" clId="{F928BEA2-A96A-43DB-B477-94D06A42EDF4}" dt="2025-03-25T10:48:15.036" v="3262"/>
          <ac:spMkLst>
            <pc:docMk/>
            <pc:sldMk cId="3270792089" sldId="300"/>
            <ac:spMk id="12" creationId="{073BB68C-3DF0-BB2E-7CDE-7D4745A697FC}"/>
          </ac:spMkLst>
        </pc:spChg>
        <pc:spChg chg="add mod">
          <ac:chgData name="Timo Zaoral" userId="f1605ec3fa8be4b3" providerId="LiveId" clId="{F928BEA2-A96A-43DB-B477-94D06A42EDF4}" dt="2025-03-25T10:48:15.036" v="3262"/>
          <ac:spMkLst>
            <pc:docMk/>
            <pc:sldMk cId="3270792089" sldId="300"/>
            <ac:spMk id="13" creationId="{BA6F4AC5-A649-A53F-C0A5-EB7D6D87E222}"/>
          </ac:spMkLst>
        </pc:spChg>
        <pc:spChg chg="add mod">
          <ac:chgData name="Timo Zaoral" userId="f1605ec3fa8be4b3" providerId="LiveId" clId="{F928BEA2-A96A-43DB-B477-94D06A42EDF4}" dt="2025-03-25T10:48:15.036" v="3262"/>
          <ac:spMkLst>
            <pc:docMk/>
            <pc:sldMk cId="3270792089" sldId="300"/>
            <ac:spMk id="14" creationId="{BA24DEDA-C144-44DC-50CC-89A86456FF4B}"/>
          </ac:spMkLst>
        </pc:spChg>
        <pc:spChg chg="add mod">
          <ac:chgData name="Timo Zaoral" userId="f1605ec3fa8be4b3" providerId="LiveId" clId="{F928BEA2-A96A-43DB-B477-94D06A42EDF4}" dt="2025-03-25T10:48:15.036" v="3262"/>
          <ac:spMkLst>
            <pc:docMk/>
            <pc:sldMk cId="3270792089" sldId="300"/>
            <ac:spMk id="15" creationId="{623A399E-1B13-53B7-F274-624B32753388}"/>
          </ac:spMkLst>
        </pc:spChg>
        <pc:spChg chg="add mod">
          <ac:chgData name="Timo Zaoral" userId="f1605ec3fa8be4b3" providerId="LiveId" clId="{F928BEA2-A96A-43DB-B477-94D06A42EDF4}" dt="2025-03-25T10:48:15.036" v="3262"/>
          <ac:spMkLst>
            <pc:docMk/>
            <pc:sldMk cId="3270792089" sldId="300"/>
            <ac:spMk id="16" creationId="{FDC67654-3F44-3466-1DA5-DA8975970DD0}"/>
          </ac:spMkLst>
        </pc:spChg>
        <pc:spChg chg="add mod">
          <ac:chgData name="Timo Zaoral" userId="f1605ec3fa8be4b3" providerId="LiveId" clId="{F928BEA2-A96A-43DB-B477-94D06A42EDF4}" dt="2025-03-25T10:48:15.036" v="3262"/>
          <ac:spMkLst>
            <pc:docMk/>
            <pc:sldMk cId="3270792089" sldId="300"/>
            <ac:spMk id="17" creationId="{522F5C3F-021E-C4B3-07CF-647B105E1B75}"/>
          </ac:spMkLst>
        </pc:spChg>
        <pc:spChg chg="add mod">
          <ac:chgData name="Timo Zaoral" userId="f1605ec3fa8be4b3" providerId="LiveId" clId="{F928BEA2-A96A-43DB-B477-94D06A42EDF4}" dt="2025-03-25T10:48:15.036" v="3262"/>
          <ac:spMkLst>
            <pc:docMk/>
            <pc:sldMk cId="3270792089" sldId="300"/>
            <ac:spMk id="18" creationId="{6ED6485E-4B59-3A66-A734-9494118FD48F}"/>
          </ac:spMkLst>
        </pc:spChg>
        <pc:spChg chg="mod">
          <ac:chgData name="Timo Zaoral" userId="f1605ec3fa8be4b3" providerId="LiveId" clId="{F928BEA2-A96A-43DB-B477-94D06A42EDF4}" dt="2025-03-25T10:48:15.036" v="3262"/>
          <ac:spMkLst>
            <pc:docMk/>
            <pc:sldMk cId="3270792089" sldId="300"/>
            <ac:spMk id="20" creationId="{877EDEB5-8ACF-9312-82D8-EEAAC5A709C3}"/>
          </ac:spMkLst>
        </pc:spChg>
        <pc:spChg chg="mod">
          <ac:chgData name="Timo Zaoral" userId="f1605ec3fa8be4b3" providerId="LiveId" clId="{F928BEA2-A96A-43DB-B477-94D06A42EDF4}" dt="2025-03-25T10:48:15.036" v="3262"/>
          <ac:spMkLst>
            <pc:docMk/>
            <pc:sldMk cId="3270792089" sldId="300"/>
            <ac:spMk id="21" creationId="{65E7B420-4CE3-BD9F-78DD-F42316BC0515}"/>
          </ac:spMkLst>
        </pc:spChg>
        <pc:spChg chg="mod">
          <ac:chgData name="Timo Zaoral" userId="f1605ec3fa8be4b3" providerId="LiveId" clId="{F928BEA2-A96A-43DB-B477-94D06A42EDF4}" dt="2025-03-25T10:48:15.036" v="3262"/>
          <ac:spMkLst>
            <pc:docMk/>
            <pc:sldMk cId="3270792089" sldId="300"/>
            <ac:spMk id="22" creationId="{1321B698-BA12-5CAE-B4C9-8255D462CB08}"/>
          </ac:spMkLst>
        </pc:spChg>
        <pc:spChg chg="mod">
          <ac:chgData name="Timo Zaoral" userId="f1605ec3fa8be4b3" providerId="LiveId" clId="{F928BEA2-A96A-43DB-B477-94D06A42EDF4}" dt="2025-03-25T10:48:15.036" v="3262"/>
          <ac:spMkLst>
            <pc:docMk/>
            <pc:sldMk cId="3270792089" sldId="300"/>
            <ac:spMk id="23" creationId="{A47575E0-21BE-CB01-2DCB-4ACB9969178D}"/>
          </ac:spMkLst>
        </pc:spChg>
        <pc:spChg chg="mod">
          <ac:chgData name="Timo Zaoral" userId="f1605ec3fa8be4b3" providerId="LiveId" clId="{F928BEA2-A96A-43DB-B477-94D06A42EDF4}" dt="2025-03-25T10:48:15.036" v="3262"/>
          <ac:spMkLst>
            <pc:docMk/>
            <pc:sldMk cId="3270792089" sldId="300"/>
            <ac:spMk id="25" creationId="{8B14081E-84B3-DDE1-F8D1-8A78099F66F6}"/>
          </ac:spMkLst>
        </pc:spChg>
        <pc:spChg chg="mod">
          <ac:chgData name="Timo Zaoral" userId="f1605ec3fa8be4b3" providerId="LiveId" clId="{F928BEA2-A96A-43DB-B477-94D06A42EDF4}" dt="2025-03-25T10:48:15.036" v="3262"/>
          <ac:spMkLst>
            <pc:docMk/>
            <pc:sldMk cId="3270792089" sldId="300"/>
            <ac:spMk id="26" creationId="{F7EDB1A8-993D-3C28-315A-BD8ADE92D52B}"/>
          </ac:spMkLst>
        </pc:spChg>
        <pc:spChg chg="mod">
          <ac:chgData name="Timo Zaoral" userId="f1605ec3fa8be4b3" providerId="LiveId" clId="{F928BEA2-A96A-43DB-B477-94D06A42EDF4}" dt="2025-03-25T10:48:15.036" v="3262"/>
          <ac:spMkLst>
            <pc:docMk/>
            <pc:sldMk cId="3270792089" sldId="300"/>
            <ac:spMk id="27" creationId="{A19B0ED0-F768-7D5C-D491-D0FEB2AFC6A0}"/>
          </ac:spMkLst>
        </pc:spChg>
        <pc:spChg chg="mod">
          <ac:chgData name="Timo Zaoral" userId="f1605ec3fa8be4b3" providerId="LiveId" clId="{F928BEA2-A96A-43DB-B477-94D06A42EDF4}" dt="2025-03-25T10:48:15.036" v="3262"/>
          <ac:spMkLst>
            <pc:docMk/>
            <pc:sldMk cId="3270792089" sldId="300"/>
            <ac:spMk id="28" creationId="{0F19D57D-D298-6785-BD1B-B9197EC0C166}"/>
          </ac:spMkLst>
        </pc:spChg>
        <pc:spChg chg="mod">
          <ac:chgData name="Timo Zaoral" userId="f1605ec3fa8be4b3" providerId="LiveId" clId="{F928BEA2-A96A-43DB-B477-94D06A42EDF4}" dt="2025-03-25T10:48:15.036" v="3262"/>
          <ac:spMkLst>
            <pc:docMk/>
            <pc:sldMk cId="3270792089" sldId="300"/>
            <ac:spMk id="30" creationId="{8515CCFC-CCCD-829A-E9BF-AC5205B9DB1F}"/>
          </ac:spMkLst>
        </pc:spChg>
        <pc:spChg chg="mod">
          <ac:chgData name="Timo Zaoral" userId="f1605ec3fa8be4b3" providerId="LiveId" clId="{F928BEA2-A96A-43DB-B477-94D06A42EDF4}" dt="2025-03-25T10:48:15.036" v="3262"/>
          <ac:spMkLst>
            <pc:docMk/>
            <pc:sldMk cId="3270792089" sldId="300"/>
            <ac:spMk id="31" creationId="{F94C2E06-DF34-7FD0-10ED-18BD1EDF21E0}"/>
          </ac:spMkLst>
        </pc:spChg>
        <pc:spChg chg="mod">
          <ac:chgData name="Timo Zaoral" userId="f1605ec3fa8be4b3" providerId="LiveId" clId="{F928BEA2-A96A-43DB-B477-94D06A42EDF4}" dt="2025-03-25T10:48:15.036" v="3262"/>
          <ac:spMkLst>
            <pc:docMk/>
            <pc:sldMk cId="3270792089" sldId="300"/>
            <ac:spMk id="32" creationId="{8DCBE6CC-4E33-7014-45BA-A67A57336DF5}"/>
          </ac:spMkLst>
        </pc:spChg>
        <pc:spChg chg="mod">
          <ac:chgData name="Timo Zaoral" userId="f1605ec3fa8be4b3" providerId="LiveId" clId="{F928BEA2-A96A-43DB-B477-94D06A42EDF4}" dt="2025-03-25T10:48:15.036" v="3262"/>
          <ac:spMkLst>
            <pc:docMk/>
            <pc:sldMk cId="3270792089" sldId="300"/>
            <ac:spMk id="33" creationId="{96BB36BA-A287-B9BC-14CD-E7D4F0F1D066}"/>
          </ac:spMkLst>
        </pc:spChg>
        <pc:spChg chg="add mod">
          <ac:chgData name="Timo Zaoral" userId="f1605ec3fa8be4b3" providerId="LiveId" clId="{F928BEA2-A96A-43DB-B477-94D06A42EDF4}" dt="2025-03-25T10:48:37.045" v="3264" actId="1076"/>
          <ac:spMkLst>
            <pc:docMk/>
            <pc:sldMk cId="3270792089" sldId="300"/>
            <ac:spMk id="34" creationId="{B0DDF381-3C67-9E9A-3F51-A70AD1AC408C}"/>
          </ac:spMkLst>
        </pc:spChg>
        <pc:spChg chg="add mod">
          <ac:chgData name="Timo Zaoral" userId="f1605ec3fa8be4b3" providerId="LiveId" clId="{F928BEA2-A96A-43DB-B477-94D06A42EDF4}" dt="2025-03-25T10:48:37.045" v="3264" actId="1076"/>
          <ac:spMkLst>
            <pc:docMk/>
            <pc:sldMk cId="3270792089" sldId="300"/>
            <ac:spMk id="35" creationId="{9F8FB9AB-2320-7FFE-D3A7-5C5D3F080024}"/>
          </ac:spMkLst>
        </pc:spChg>
        <pc:spChg chg="add mod">
          <ac:chgData name="Timo Zaoral" userId="f1605ec3fa8be4b3" providerId="LiveId" clId="{F928BEA2-A96A-43DB-B477-94D06A42EDF4}" dt="2025-03-25T10:48:37.045" v="3264" actId="1076"/>
          <ac:spMkLst>
            <pc:docMk/>
            <pc:sldMk cId="3270792089" sldId="300"/>
            <ac:spMk id="36" creationId="{DEC5AC2F-2F40-0D96-FF51-AB9DEACF4171}"/>
          </ac:spMkLst>
        </pc:spChg>
        <pc:spChg chg="add mod">
          <ac:chgData name="Timo Zaoral" userId="f1605ec3fa8be4b3" providerId="LiveId" clId="{F928BEA2-A96A-43DB-B477-94D06A42EDF4}" dt="2025-03-25T10:48:37.045" v="3264" actId="1076"/>
          <ac:spMkLst>
            <pc:docMk/>
            <pc:sldMk cId="3270792089" sldId="300"/>
            <ac:spMk id="37" creationId="{ADC5D650-C16B-46CF-08EE-AB1242CA1CAD}"/>
          </ac:spMkLst>
        </pc:spChg>
        <pc:spChg chg="add mod">
          <ac:chgData name="Timo Zaoral" userId="f1605ec3fa8be4b3" providerId="LiveId" clId="{F928BEA2-A96A-43DB-B477-94D06A42EDF4}" dt="2025-03-25T10:48:37.045" v="3264" actId="1076"/>
          <ac:spMkLst>
            <pc:docMk/>
            <pc:sldMk cId="3270792089" sldId="300"/>
            <ac:spMk id="38" creationId="{50991BDC-9AD9-B77A-E21C-7FE06485227B}"/>
          </ac:spMkLst>
        </pc:spChg>
        <pc:spChg chg="add mod">
          <ac:chgData name="Timo Zaoral" userId="f1605ec3fa8be4b3" providerId="LiveId" clId="{F928BEA2-A96A-43DB-B477-94D06A42EDF4}" dt="2025-03-25T10:48:37.045" v="3264" actId="1076"/>
          <ac:spMkLst>
            <pc:docMk/>
            <pc:sldMk cId="3270792089" sldId="300"/>
            <ac:spMk id="39" creationId="{F5570DAC-CB02-4F52-3798-AF024E9066A2}"/>
          </ac:spMkLst>
        </pc:spChg>
        <pc:spChg chg="add mod">
          <ac:chgData name="Timo Zaoral" userId="f1605ec3fa8be4b3" providerId="LiveId" clId="{F928BEA2-A96A-43DB-B477-94D06A42EDF4}" dt="2025-03-25T10:48:37.045" v="3264" actId="1076"/>
          <ac:spMkLst>
            <pc:docMk/>
            <pc:sldMk cId="3270792089" sldId="300"/>
            <ac:spMk id="40" creationId="{3C93CD81-64C3-1475-C242-F5E817F3A99B}"/>
          </ac:spMkLst>
        </pc:spChg>
        <pc:spChg chg="add mod">
          <ac:chgData name="Timo Zaoral" userId="f1605ec3fa8be4b3" providerId="LiveId" clId="{F928BEA2-A96A-43DB-B477-94D06A42EDF4}" dt="2025-03-25T10:48:37.045" v="3264" actId="1076"/>
          <ac:spMkLst>
            <pc:docMk/>
            <pc:sldMk cId="3270792089" sldId="300"/>
            <ac:spMk id="41" creationId="{D34011D3-B55F-CAD6-9CDD-3899AC834597}"/>
          </ac:spMkLst>
        </pc:spChg>
        <pc:spChg chg="add mod">
          <ac:chgData name="Timo Zaoral" userId="f1605ec3fa8be4b3" providerId="LiveId" clId="{F928BEA2-A96A-43DB-B477-94D06A42EDF4}" dt="2025-03-25T10:48:37.045" v="3264" actId="1076"/>
          <ac:spMkLst>
            <pc:docMk/>
            <pc:sldMk cId="3270792089" sldId="300"/>
            <ac:spMk id="42" creationId="{4FDE5518-068C-EC3B-B0C2-F3F770167228}"/>
          </ac:spMkLst>
        </pc:spChg>
        <pc:spChg chg="add mod">
          <ac:chgData name="Timo Zaoral" userId="f1605ec3fa8be4b3" providerId="LiveId" clId="{F928BEA2-A96A-43DB-B477-94D06A42EDF4}" dt="2025-03-25T10:48:37.045" v="3264" actId="1076"/>
          <ac:spMkLst>
            <pc:docMk/>
            <pc:sldMk cId="3270792089" sldId="300"/>
            <ac:spMk id="43" creationId="{1B9F1CDA-9158-9695-3121-49386CCD43E5}"/>
          </ac:spMkLst>
        </pc:spChg>
        <pc:spChg chg="add mod">
          <ac:chgData name="Timo Zaoral" userId="f1605ec3fa8be4b3" providerId="LiveId" clId="{F928BEA2-A96A-43DB-B477-94D06A42EDF4}" dt="2025-03-25T10:48:37.045" v="3264" actId="1076"/>
          <ac:spMkLst>
            <pc:docMk/>
            <pc:sldMk cId="3270792089" sldId="300"/>
            <ac:spMk id="44" creationId="{680E5277-0F4B-BED3-DDD1-1661727903DA}"/>
          </ac:spMkLst>
        </pc:spChg>
        <pc:spChg chg="add mod">
          <ac:chgData name="Timo Zaoral" userId="f1605ec3fa8be4b3" providerId="LiveId" clId="{F928BEA2-A96A-43DB-B477-94D06A42EDF4}" dt="2025-03-25T10:48:37.045" v="3264" actId="1076"/>
          <ac:spMkLst>
            <pc:docMk/>
            <pc:sldMk cId="3270792089" sldId="300"/>
            <ac:spMk id="45" creationId="{190ADBCB-80E3-A22F-CABF-92E633A413D8}"/>
          </ac:spMkLst>
        </pc:spChg>
        <pc:spChg chg="add mod">
          <ac:chgData name="Timo Zaoral" userId="f1605ec3fa8be4b3" providerId="LiveId" clId="{F928BEA2-A96A-43DB-B477-94D06A42EDF4}" dt="2025-03-25T10:48:37.045" v="3264" actId="1076"/>
          <ac:spMkLst>
            <pc:docMk/>
            <pc:sldMk cId="3270792089" sldId="300"/>
            <ac:spMk id="46" creationId="{4FA17FA7-427C-21BD-0ED8-0BFD5DDD2260}"/>
          </ac:spMkLst>
        </pc:spChg>
        <pc:spChg chg="add mod">
          <ac:chgData name="Timo Zaoral" userId="f1605ec3fa8be4b3" providerId="LiveId" clId="{F928BEA2-A96A-43DB-B477-94D06A42EDF4}" dt="2025-03-25T10:48:37.045" v="3264" actId="1076"/>
          <ac:spMkLst>
            <pc:docMk/>
            <pc:sldMk cId="3270792089" sldId="300"/>
            <ac:spMk id="47" creationId="{8735A080-7B05-E19E-2F6F-F988DAA7AE5B}"/>
          </ac:spMkLst>
        </pc:spChg>
        <pc:spChg chg="add mod">
          <ac:chgData name="Timo Zaoral" userId="f1605ec3fa8be4b3" providerId="LiveId" clId="{F928BEA2-A96A-43DB-B477-94D06A42EDF4}" dt="2025-03-25T10:48:37.045" v="3264" actId="1076"/>
          <ac:spMkLst>
            <pc:docMk/>
            <pc:sldMk cId="3270792089" sldId="300"/>
            <ac:spMk id="48" creationId="{E273E205-30F8-0843-8DB4-927393638E18}"/>
          </ac:spMkLst>
        </pc:spChg>
        <pc:spChg chg="mod">
          <ac:chgData name="Timo Zaoral" userId="f1605ec3fa8be4b3" providerId="LiveId" clId="{F928BEA2-A96A-43DB-B477-94D06A42EDF4}" dt="2025-03-25T10:48:24.685" v="3263"/>
          <ac:spMkLst>
            <pc:docMk/>
            <pc:sldMk cId="3270792089" sldId="300"/>
            <ac:spMk id="50" creationId="{45A541ED-43F9-1555-8D0E-824E94E908DF}"/>
          </ac:spMkLst>
        </pc:spChg>
        <pc:spChg chg="mod">
          <ac:chgData name="Timo Zaoral" userId="f1605ec3fa8be4b3" providerId="LiveId" clId="{F928BEA2-A96A-43DB-B477-94D06A42EDF4}" dt="2025-03-25T10:48:24.685" v="3263"/>
          <ac:spMkLst>
            <pc:docMk/>
            <pc:sldMk cId="3270792089" sldId="300"/>
            <ac:spMk id="51" creationId="{B29B3C73-C8F5-9592-43B0-83D5D7018283}"/>
          </ac:spMkLst>
        </pc:spChg>
        <pc:spChg chg="mod">
          <ac:chgData name="Timo Zaoral" userId="f1605ec3fa8be4b3" providerId="LiveId" clId="{F928BEA2-A96A-43DB-B477-94D06A42EDF4}" dt="2025-03-25T10:48:24.685" v="3263"/>
          <ac:spMkLst>
            <pc:docMk/>
            <pc:sldMk cId="3270792089" sldId="300"/>
            <ac:spMk id="52" creationId="{7635A780-0CDC-056C-30DE-6EE283E551E9}"/>
          </ac:spMkLst>
        </pc:spChg>
        <pc:spChg chg="mod">
          <ac:chgData name="Timo Zaoral" userId="f1605ec3fa8be4b3" providerId="LiveId" clId="{F928BEA2-A96A-43DB-B477-94D06A42EDF4}" dt="2025-03-25T10:48:24.685" v="3263"/>
          <ac:spMkLst>
            <pc:docMk/>
            <pc:sldMk cId="3270792089" sldId="300"/>
            <ac:spMk id="53" creationId="{B0641685-5BA9-79FC-AF76-AA251E6D2372}"/>
          </ac:spMkLst>
        </pc:spChg>
        <pc:spChg chg="mod">
          <ac:chgData name="Timo Zaoral" userId="f1605ec3fa8be4b3" providerId="LiveId" clId="{F928BEA2-A96A-43DB-B477-94D06A42EDF4}" dt="2025-03-25T10:48:24.685" v="3263"/>
          <ac:spMkLst>
            <pc:docMk/>
            <pc:sldMk cId="3270792089" sldId="300"/>
            <ac:spMk id="55" creationId="{4E467AEB-B1A0-DA1D-8A85-82E49F4E452E}"/>
          </ac:spMkLst>
        </pc:spChg>
        <pc:spChg chg="mod">
          <ac:chgData name="Timo Zaoral" userId="f1605ec3fa8be4b3" providerId="LiveId" clId="{F928BEA2-A96A-43DB-B477-94D06A42EDF4}" dt="2025-03-25T10:48:24.685" v="3263"/>
          <ac:spMkLst>
            <pc:docMk/>
            <pc:sldMk cId="3270792089" sldId="300"/>
            <ac:spMk id="56" creationId="{997286A5-21D7-17DF-2E2A-D670B018A6A8}"/>
          </ac:spMkLst>
        </pc:spChg>
        <pc:spChg chg="mod">
          <ac:chgData name="Timo Zaoral" userId="f1605ec3fa8be4b3" providerId="LiveId" clId="{F928BEA2-A96A-43DB-B477-94D06A42EDF4}" dt="2025-03-25T10:48:24.685" v="3263"/>
          <ac:spMkLst>
            <pc:docMk/>
            <pc:sldMk cId="3270792089" sldId="300"/>
            <ac:spMk id="57" creationId="{767CEB84-3EEF-3998-F13D-4850FF641E3D}"/>
          </ac:spMkLst>
        </pc:spChg>
        <pc:spChg chg="mod">
          <ac:chgData name="Timo Zaoral" userId="f1605ec3fa8be4b3" providerId="LiveId" clId="{F928BEA2-A96A-43DB-B477-94D06A42EDF4}" dt="2025-03-25T10:48:24.685" v="3263"/>
          <ac:spMkLst>
            <pc:docMk/>
            <pc:sldMk cId="3270792089" sldId="300"/>
            <ac:spMk id="58" creationId="{4CEC03EE-9528-0819-078D-BC94B6E19172}"/>
          </ac:spMkLst>
        </pc:spChg>
        <pc:spChg chg="mod">
          <ac:chgData name="Timo Zaoral" userId="f1605ec3fa8be4b3" providerId="LiveId" clId="{F928BEA2-A96A-43DB-B477-94D06A42EDF4}" dt="2025-03-25T10:48:24.685" v="3263"/>
          <ac:spMkLst>
            <pc:docMk/>
            <pc:sldMk cId="3270792089" sldId="300"/>
            <ac:spMk id="60" creationId="{7ED337C7-0E3D-4CE7-A828-D895F14E3E12}"/>
          </ac:spMkLst>
        </pc:spChg>
        <pc:spChg chg="mod">
          <ac:chgData name="Timo Zaoral" userId="f1605ec3fa8be4b3" providerId="LiveId" clId="{F928BEA2-A96A-43DB-B477-94D06A42EDF4}" dt="2025-03-25T10:48:24.685" v="3263"/>
          <ac:spMkLst>
            <pc:docMk/>
            <pc:sldMk cId="3270792089" sldId="300"/>
            <ac:spMk id="61" creationId="{9C727E8F-22F6-DCD7-0AC0-6B2C3F34496C}"/>
          </ac:spMkLst>
        </pc:spChg>
        <pc:spChg chg="mod">
          <ac:chgData name="Timo Zaoral" userId="f1605ec3fa8be4b3" providerId="LiveId" clId="{F928BEA2-A96A-43DB-B477-94D06A42EDF4}" dt="2025-03-25T10:48:24.685" v="3263"/>
          <ac:spMkLst>
            <pc:docMk/>
            <pc:sldMk cId="3270792089" sldId="300"/>
            <ac:spMk id="62" creationId="{2FA32E42-2FC6-0427-0D25-051700322911}"/>
          </ac:spMkLst>
        </pc:spChg>
        <pc:spChg chg="mod">
          <ac:chgData name="Timo Zaoral" userId="f1605ec3fa8be4b3" providerId="LiveId" clId="{F928BEA2-A96A-43DB-B477-94D06A42EDF4}" dt="2025-03-25T10:48:24.685" v="3263"/>
          <ac:spMkLst>
            <pc:docMk/>
            <pc:sldMk cId="3270792089" sldId="300"/>
            <ac:spMk id="63" creationId="{42A05ADD-6FB4-99E5-5B22-7175A8AEC20F}"/>
          </ac:spMkLst>
        </pc:spChg>
        <pc:grpChg chg="add mod">
          <ac:chgData name="Timo Zaoral" userId="f1605ec3fa8be4b3" providerId="LiveId" clId="{F928BEA2-A96A-43DB-B477-94D06A42EDF4}" dt="2025-03-25T10:48:15.036" v="3262"/>
          <ac:grpSpMkLst>
            <pc:docMk/>
            <pc:sldMk cId="3270792089" sldId="300"/>
            <ac:grpSpMk id="19" creationId="{B4F943B4-0D96-4A0B-2C30-D46854D56FEE}"/>
          </ac:grpSpMkLst>
        </pc:grpChg>
        <pc:grpChg chg="add mod">
          <ac:chgData name="Timo Zaoral" userId="f1605ec3fa8be4b3" providerId="LiveId" clId="{F928BEA2-A96A-43DB-B477-94D06A42EDF4}" dt="2025-03-25T10:48:15.036" v="3262"/>
          <ac:grpSpMkLst>
            <pc:docMk/>
            <pc:sldMk cId="3270792089" sldId="300"/>
            <ac:grpSpMk id="24" creationId="{E052BB21-A940-FC3A-C38F-EA546EDD2EF3}"/>
          </ac:grpSpMkLst>
        </pc:grpChg>
        <pc:grpChg chg="add mod">
          <ac:chgData name="Timo Zaoral" userId="f1605ec3fa8be4b3" providerId="LiveId" clId="{F928BEA2-A96A-43DB-B477-94D06A42EDF4}" dt="2025-03-25T10:48:15.036" v="3262"/>
          <ac:grpSpMkLst>
            <pc:docMk/>
            <pc:sldMk cId="3270792089" sldId="300"/>
            <ac:grpSpMk id="29" creationId="{3885F724-91E8-A268-144E-C520DF5980F8}"/>
          </ac:grpSpMkLst>
        </pc:grpChg>
        <pc:grpChg chg="add mod">
          <ac:chgData name="Timo Zaoral" userId="f1605ec3fa8be4b3" providerId="LiveId" clId="{F928BEA2-A96A-43DB-B477-94D06A42EDF4}" dt="2025-03-25T10:48:37.045" v="3264" actId="1076"/>
          <ac:grpSpMkLst>
            <pc:docMk/>
            <pc:sldMk cId="3270792089" sldId="300"/>
            <ac:grpSpMk id="49" creationId="{9908CD05-9B87-BF38-2F89-7837C670AD74}"/>
          </ac:grpSpMkLst>
        </pc:grpChg>
        <pc:grpChg chg="add mod">
          <ac:chgData name="Timo Zaoral" userId="f1605ec3fa8be4b3" providerId="LiveId" clId="{F928BEA2-A96A-43DB-B477-94D06A42EDF4}" dt="2025-03-25T10:48:37.045" v="3264" actId="1076"/>
          <ac:grpSpMkLst>
            <pc:docMk/>
            <pc:sldMk cId="3270792089" sldId="300"/>
            <ac:grpSpMk id="54" creationId="{10884DA5-864C-1E9D-046C-C9FFF9D322A9}"/>
          </ac:grpSpMkLst>
        </pc:grpChg>
        <pc:grpChg chg="add mod">
          <ac:chgData name="Timo Zaoral" userId="f1605ec3fa8be4b3" providerId="LiveId" clId="{F928BEA2-A96A-43DB-B477-94D06A42EDF4}" dt="2025-03-25T10:48:37.045" v="3264" actId="1076"/>
          <ac:grpSpMkLst>
            <pc:docMk/>
            <pc:sldMk cId="3270792089" sldId="300"/>
            <ac:grpSpMk id="59" creationId="{DECF2AD7-0C3B-DFF7-5A23-A770E63F73FC}"/>
          </ac:grpSpMkLst>
        </pc:grpChg>
      </pc:sldChg>
      <pc:sldChg chg="modSp add mod ord modShow">
        <pc:chgData name="Timo Zaoral" userId="f1605ec3fa8be4b3" providerId="LiveId" clId="{F928BEA2-A96A-43DB-B477-94D06A42EDF4}" dt="2025-03-25T13:53:54.854" v="4762"/>
        <pc:sldMkLst>
          <pc:docMk/>
          <pc:sldMk cId="1194680426" sldId="516"/>
        </pc:sldMkLst>
        <pc:spChg chg="mod">
          <ac:chgData name="Timo Zaoral" userId="f1605ec3fa8be4b3" providerId="LiveId" clId="{F928BEA2-A96A-43DB-B477-94D06A42EDF4}" dt="2025-03-25T10:50:32.051" v="3273" actId="27636"/>
          <ac:spMkLst>
            <pc:docMk/>
            <pc:sldMk cId="1194680426" sldId="516"/>
            <ac:spMk id="3" creationId="{00000000-0000-0000-0000-000000000000}"/>
          </ac:spMkLst>
        </pc:spChg>
      </pc:sldChg>
      <pc:sldChg chg="modSp add mod ord modShow">
        <pc:chgData name="Timo Zaoral" userId="f1605ec3fa8be4b3" providerId="LiveId" clId="{F928BEA2-A96A-43DB-B477-94D06A42EDF4}" dt="2025-03-25T13:53:54.854" v="4762"/>
        <pc:sldMkLst>
          <pc:docMk/>
          <pc:sldMk cId="2017089366" sldId="537"/>
        </pc:sldMkLst>
        <pc:spChg chg="mod">
          <ac:chgData name="Timo Zaoral" userId="f1605ec3fa8be4b3" providerId="LiveId" clId="{F928BEA2-A96A-43DB-B477-94D06A42EDF4}" dt="2025-03-25T10:50:42.719" v="3278" actId="27636"/>
          <ac:spMkLst>
            <pc:docMk/>
            <pc:sldMk cId="2017089366" sldId="537"/>
            <ac:spMk id="3" creationId="{00000000-0000-0000-0000-000000000000}"/>
          </ac:spMkLst>
        </pc:spChg>
      </pc:sldChg>
      <pc:sldChg chg="delSp modSp add mod ord modShow">
        <pc:chgData name="Timo Zaoral" userId="f1605ec3fa8be4b3" providerId="LiveId" clId="{F928BEA2-A96A-43DB-B477-94D06A42EDF4}" dt="2025-03-25T13:53:54.854" v="4762"/>
        <pc:sldMkLst>
          <pc:docMk/>
          <pc:sldMk cId="3208212861" sldId="607"/>
        </pc:sldMkLst>
        <pc:spChg chg="mod">
          <ac:chgData name="Timo Zaoral" userId="f1605ec3fa8be4b3" providerId="LiveId" clId="{F928BEA2-A96A-43DB-B477-94D06A42EDF4}" dt="2025-03-25T10:48:58.896" v="3266" actId="27636"/>
          <ac:spMkLst>
            <pc:docMk/>
            <pc:sldMk cId="3208212861" sldId="607"/>
            <ac:spMk id="3" creationId="{00000000-0000-0000-0000-000000000000}"/>
          </ac:spMkLst>
        </pc:spChg>
        <pc:spChg chg="del">
          <ac:chgData name="Timo Zaoral" userId="f1605ec3fa8be4b3" providerId="LiveId" clId="{F928BEA2-A96A-43DB-B477-94D06A42EDF4}" dt="2025-03-25T10:49:19.611" v="3270" actId="478"/>
          <ac:spMkLst>
            <pc:docMk/>
            <pc:sldMk cId="3208212861" sldId="607"/>
            <ac:spMk id="23" creationId="{454A4F95-14D0-43E4-8855-0A24237DAEEE}"/>
          </ac:spMkLst>
        </pc:spChg>
        <pc:spChg chg="del">
          <ac:chgData name="Timo Zaoral" userId="f1605ec3fa8be4b3" providerId="LiveId" clId="{F928BEA2-A96A-43DB-B477-94D06A42EDF4}" dt="2025-03-25T10:49:15.614" v="3269" actId="478"/>
          <ac:spMkLst>
            <pc:docMk/>
            <pc:sldMk cId="3208212861" sldId="607"/>
            <ac:spMk id="24" creationId="{7D05816D-3401-4F83-B541-284B53D2CF17}"/>
          </ac:spMkLst>
        </pc:spChg>
        <pc:spChg chg="mod">
          <ac:chgData name="Timo Zaoral" userId="f1605ec3fa8be4b3" providerId="LiveId" clId="{F928BEA2-A96A-43DB-B477-94D06A42EDF4}" dt="2025-03-25T10:49:11.560" v="3268" actId="20577"/>
          <ac:spMkLst>
            <pc:docMk/>
            <pc:sldMk cId="3208212861" sldId="607"/>
            <ac:spMk id="25" creationId="{33C8BAA3-465B-4380-A91E-15AC4A2D56B0}"/>
          </ac:spMkLst>
        </pc:spChg>
      </pc:sldChg>
      <pc:sldChg chg="addSp delSp modSp add mod modAnim">
        <pc:chgData name="Timo Zaoral" userId="f1605ec3fa8be4b3" providerId="LiveId" clId="{F928BEA2-A96A-43DB-B477-94D06A42EDF4}" dt="2025-03-25T14:33:31.081" v="5110"/>
        <pc:sldMkLst>
          <pc:docMk/>
          <pc:sldMk cId="3361478186" sldId="653"/>
        </pc:sldMkLst>
        <pc:spChg chg="del">
          <ac:chgData name="Timo Zaoral" userId="f1605ec3fa8be4b3" providerId="LiveId" clId="{F928BEA2-A96A-43DB-B477-94D06A42EDF4}" dt="2025-03-25T13:36:10.440" v="4463" actId="478"/>
          <ac:spMkLst>
            <pc:docMk/>
            <pc:sldMk cId="3361478186" sldId="653"/>
            <ac:spMk id="2" creationId="{00000000-0000-0000-0000-000000000000}"/>
          </ac:spMkLst>
        </pc:spChg>
        <pc:spChg chg="add del mod">
          <ac:chgData name="Timo Zaoral" userId="f1605ec3fa8be4b3" providerId="LiveId" clId="{F928BEA2-A96A-43DB-B477-94D06A42EDF4}" dt="2025-03-25T13:36:13.908" v="4465" actId="478"/>
          <ac:spMkLst>
            <pc:docMk/>
            <pc:sldMk cId="3361478186" sldId="653"/>
            <ac:spMk id="8" creationId="{F8541390-7618-309E-3740-DB1414BF715F}"/>
          </ac:spMkLst>
        </pc:spChg>
        <pc:spChg chg="add del mod">
          <ac:chgData name="Timo Zaoral" userId="f1605ec3fa8be4b3" providerId="LiveId" clId="{F928BEA2-A96A-43DB-B477-94D06A42EDF4}" dt="2025-03-25T13:36:13.908" v="4465" actId="478"/>
          <ac:spMkLst>
            <pc:docMk/>
            <pc:sldMk cId="3361478186" sldId="653"/>
            <ac:spMk id="10" creationId="{CC977111-CE08-FB7A-BE81-7412BEA966A4}"/>
          </ac:spMkLst>
        </pc:spChg>
        <pc:spChg chg="add mod">
          <ac:chgData name="Timo Zaoral" userId="f1605ec3fa8be4b3" providerId="LiveId" clId="{F928BEA2-A96A-43DB-B477-94D06A42EDF4}" dt="2025-03-25T13:36:19.725" v="4466"/>
          <ac:spMkLst>
            <pc:docMk/>
            <pc:sldMk cId="3361478186" sldId="653"/>
            <ac:spMk id="11" creationId="{E9063F02-85C9-235F-C5AF-9A54DE7BACFC}"/>
          </ac:spMkLst>
        </pc:spChg>
        <pc:spChg chg="del mod">
          <ac:chgData name="Timo Zaoral" userId="f1605ec3fa8be4b3" providerId="LiveId" clId="{F928BEA2-A96A-43DB-B477-94D06A42EDF4}" dt="2025-03-25T13:36:10.440" v="4463" actId="478"/>
          <ac:spMkLst>
            <pc:docMk/>
            <pc:sldMk cId="3361478186" sldId="653"/>
            <ac:spMk id="28" creationId="{00000000-0000-0000-0000-000000000000}"/>
          </ac:spMkLst>
        </pc:spChg>
        <pc:spChg chg="del">
          <ac:chgData name="Timo Zaoral" userId="f1605ec3fa8be4b3" providerId="LiveId" clId="{F928BEA2-A96A-43DB-B477-94D06A42EDF4}" dt="2025-03-25T13:36:42.014" v="4485" actId="478"/>
          <ac:spMkLst>
            <pc:docMk/>
            <pc:sldMk cId="3361478186" sldId="653"/>
            <ac:spMk id="47" creationId="{63B41857-98E2-46B7-8529-F74F0F9BF931}"/>
          </ac:spMkLst>
        </pc:spChg>
        <pc:spChg chg="del">
          <ac:chgData name="Timo Zaoral" userId="f1605ec3fa8be4b3" providerId="LiveId" clId="{F928BEA2-A96A-43DB-B477-94D06A42EDF4}" dt="2025-03-25T13:36:40.544" v="4484" actId="478"/>
          <ac:spMkLst>
            <pc:docMk/>
            <pc:sldMk cId="3361478186" sldId="653"/>
            <ac:spMk id="48" creationId="{3B1F0216-4335-4816-86F5-8B7F888B4E5B}"/>
          </ac:spMkLst>
        </pc:spChg>
        <pc:spChg chg="mod">
          <ac:chgData name="Timo Zaoral" userId="f1605ec3fa8be4b3" providerId="LiveId" clId="{F928BEA2-A96A-43DB-B477-94D06A42EDF4}" dt="2025-03-25T13:36:37.617" v="4483" actId="20577"/>
          <ac:spMkLst>
            <pc:docMk/>
            <pc:sldMk cId="3361478186" sldId="653"/>
            <ac:spMk id="49" creationId="{A4EEE068-4921-4E38-89E7-4EBB272C0768}"/>
          </ac:spMkLst>
        </pc:spChg>
        <pc:spChg chg="mod">
          <ac:chgData name="Timo Zaoral" userId="f1605ec3fa8be4b3" providerId="LiveId" clId="{F928BEA2-A96A-43DB-B477-94D06A42EDF4}" dt="2025-03-25T13:37:33.823" v="4496" actId="20577"/>
          <ac:spMkLst>
            <pc:docMk/>
            <pc:sldMk cId="3361478186" sldId="653"/>
            <ac:spMk id="91" creationId="{DFEDBAF4-F8FE-49A0-ABF1-7DEFF5D5A126}"/>
          </ac:spMkLst>
        </pc:spChg>
        <pc:spChg chg="mod">
          <ac:chgData name="Timo Zaoral" userId="f1605ec3fa8be4b3" providerId="LiveId" clId="{F928BEA2-A96A-43DB-B477-94D06A42EDF4}" dt="2025-03-25T13:37:01.630" v="4487" actId="255"/>
          <ac:spMkLst>
            <pc:docMk/>
            <pc:sldMk cId="3361478186" sldId="653"/>
            <ac:spMk id="92" creationId="{0C959F19-93B2-489B-BD88-C7D378D4BECA}"/>
          </ac:spMkLst>
        </pc:spChg>
        <pc:spChg chg="mod">
          <ac:chgData name="Timo Zaoral" userId="f1605ec3fa8be4b3" providerId="LiveId" clId="{F928BEA2-A96A-43DB-B477-94D06A42EDF4}" dt="2025-03-25T13:37:31.865" v="4495" actId="20577"/>
          <ac:spMkLst>
            <pc:docMk/>
            <pc:sldMk cId="3361478186" sldId="653"/>
            <ac:spMk id="93" creationId="{9182D6F8-F4FF-43FD-90A1-F9DBB0B989FB}"/>
          </ac:spMkLst>
        </pc:spChg>
        <pc:spChg chg="mod">
          <ac:chgData name="Timo Zaoral" userId="f1605ec3fa8be4b3" providerId="LiveId" clId="{F928BEA2-A96A-43DB-B477-94D06A42EDF4}" dt="2025-03-25T13:37:53.366" v="4500" actId="20577"/>
          <ac:spMkLst>
            <pc:docMk/>
            <pc:sldMk cId="3361478186" sldId="653"/>
            <ac:spMk id="94" creationId="{53DA4FDC-4B91-466F-9ED5-0B609BF66028}"/>
          </ac:spMkLst>
        </pc:spChg>
        <pc:spChg chg="del mod">
          <ac:chgData name="Timo Zaoral" userId="f1605ec3fa8be4b3" providerId="LiveId" clId="{F928BEA2-A96A-43DB-B477-94D06A42EDF4}" dt="2025-03-25T13:40:56.102" v="4520" actId="478"/>
          <ac:spMkLst>
            <pc:docMk/>
            <pc:sldMk cId="3361478186" sldId="653"/>
            <ac:spMk id="109" creationId="{EDC56425-DB67-4249-88E7-9F5BFE1FD491}"/>
          </ac:spMkLst>
        </pc:spChg>
        <pc:grpChg chg="mod">
          <ac:chgData name="Timo Zaoral" userId="f1605ec3fa8be4b3" providerId="LiveId" clId="{F928BEA2-A96A-43DB-B477-94D06A42EDF4}" dt="2025-03-25T13:36:25.905" v="4477" actId="1035"/>
          <ac:grpSpMkLst>
            <pc:docMk/>
            <pc:sldMk cId="3361478186" sldId="653"/>
            <ac:grpSpMk id="71" creationId="{B710A082-8351-4F8C-9BAB-BC3659E0BB59}"/>
          </ac:grpSpMkLst>
        </pc:grpChg>
        <pc:grpChg chg="mod">
          <ac:chgData name="Timo Zaoral" userId="f1605ec3fa8be4b3" providerId="LiveId" clId="{F928BEA2-A96A-43DB-B477-94D06A42EDF4}" dt="2025-03-25T13:42:53.125" v="4555" actId="1076"/>
          <ac:grpSpMkLst>
            <pc:docMk/>
            <pc:sldMk cId="3361478186" sldId="653"/>
            <ac:grpSpMk id="76" creationId="{2575537C-5586-4815-8F79-C58B25F7F536}"/>
          </ac:grpSpMkLst>
        </pc:grpChg>
        <pc:grpChg chg="mod">
          <ac:chgData name="Timo Zaoral" userId="f1605ec3fa8be4b3" providerId="LiveId" clId="{F928BEA2-A96A-43DB-B477-94D06A42EDF4}" dt="2025-03-25T13:41:40.695" v="4529" actId="1076"/>
          <ac:grpSpMkLst>
            <pc:docMk/>
            <pc:sldMk cId="3361478186" sldId="653"/>
            <ac:grpSpMk id="81" creationId="{432EEA6F-AAD6-407B-94FD-609280D95974}"/>
          </ac:grpSpMkLst>
        </pc:grpChg>
        <pc:grpChg chg="mod">
          <ac:chgData name="Timo Zaoral" userId="f1605ec3fa8be4b3" providerId="LiveId" clId="{F928BEA2-A96A-43DB-B477-94D06A42EDF4}" dt="2025-03-25T13:36:25.905" v="4477" actId="1035"/>
          <ac:grpSpMkLst>
            <pc:docMk/>
            <pc:sldMk cId="3361478186" sldId="653"/>
            <ac:grpSpMk id="86" creationId="{DBF014CB-1BBC-49B8-ACB8-BC2146D51FD8}"/>
          </ac:grpSpMkLst>
        </pc:grpChg>
        <pc:grpChg chg="del mod">
          <ac:chgData name="Timo Zaoral" userId="f1605ec3fa8be4b3" providerId="LiveId" clId="{F928BEA2-A96A-43DB-B477-94D06A42EDF4}" dt="2025-03-25T13:44:37.347" v="4653" actId="478"/>
          <ac:grpSpMkLst>
            <pc:docMk/>
            <pc:sldMk cId="3361478186" sldId="653"/>
            <ac:grpSpMk id="95" creationId="{802ECB08-8962-4A4D-BEF3-A21016DA3025}"/>
          </ac:grpSpMkLst>
        </pc:grpChg>
        <pc:grpChg chg="del mod">
          <ac:chgData name="Timo Zaoral" userId="f1605ec3fa8be4b3" providerId="LiveId" clId="{F928BEA2-A96A-43DB-B477-94D06A42EDF4}" dt="2025-03-25T13:42:19.850" v="4552" actId="478"/>
          <ac:grpSpMkLst>
            <pc:docMk/>
            <pc:sldMk cId="3361478186" sldId="653"/>
            <ac:grpSpMk id="100" creationId="{CEBAE52E-CB53-4E5C-AB62-A81E137F84C1}"/>
          </ac:grpSpMkLst>
        </pc:grpChg>
        <pc:grpChg chg="del mod">
          <ac:chgData name="Timo Zaoral" userId="f1605ec3fa8be4b3" providerId="LiveId" clId="{F928BEA2-A96A-43DB-B477-94D06A42EDF4}" dt="2025-03-25T13:46:11.116" v="4723" actId="478"/>
          <ac:grpSpMkLst>
            <pc:docMk/>
            <pc:sldMk cId="3361478186" sldId="653"/>
            <ac:grpSpMk id="106" creationId="{712F8385-87BA-4F4C-AA10-AECAD299835C}"/>
          </ac:grpSpMkLst>
        </pc:grpChg>
        <pc:picChg chg="add mod">
          <ac:chgData name="Timo Zaoral" userId="f1605ec3fa8be4b3" providerId="LiveId" clId="{F928BEA2-A96A-43DB-B477-94D06A42EDF4}" dt="2025-03-25T13:37:44.489" v="4498" actId="1076"/>
          <ac:picMkLst>
            <pc:docMk/>
            <pc:sldMk cId="3361478186" sldId="653"/>
            <ac:picMk id="3" creationId="{E1F6AFBF-59D9-7CDD-C2B5-DB68FBFEBDEE}"/>
          </ac:picMkLst>
        </pc:picChg>
        <pc:picChg chg="add mod">
          <ac:chgData name="Timo Zaoral" userId="f1605ec3fa8be4b3" providerId="LiveId" clId="{F928BEA2-A96A-43DB-B477-94D06A42EDF4}" dt="2025-03-25T13:37:57.451" v="4504" actId="1036"/>
          <ac:picMkLst>
            <pc:docMk/>
            <pc:sldMk cId="3361478186" sldId="653"/>
            <ac:picMk id="4" creationId="{101A2805-2F8C-6573-BB02-095B587D7BE3}"/>
          </ac:picMkLst>
        </pc:picChg>
        <pc:picChg chg="add mod">
          <ac:chgData name="Timo Zaoral" userId="f1605ec3fa8be4b3" providerId="LiveId" clId="{F928BEA2-A96A-43DB-B477-94D06A42EDF4}" dt="2025-03-25T13:37:40.632" v="4497" actId="1076"/>
          <ac:picMkLst>
            <pc:docMk/>
            <pc:sldMk cId="3361478186" sldId="653"/>
            <ac:picMk id="5" creationId="{E436E1EE-4330-7479-5F62-8DC163C88D3F}"/>
          </ac:picMkLst>
        </pc:picChg>
        <pc:picChg chg="add mod">
          <ac:chgData name="Timo Zaoral" userId="f1605ec3fa8be4b3" providerId="LiveId" clId="{F928BEA2-A96A-43DB-B477-94D06A42EDF4}" dt="2025-03-25T13:37:55.987" v="4502" actId="1036"/>
          <ac:picMkLst>
            <pc:docMk/>
            <pc:sldMk cId="3361478186" sldId="653"/>
            <ac:picMk id="6" creationId="{BB07CA8E-CE2B-9573-2B63-75AFEEC3BF31}"/>
          </ac:picMkLst>
        </pc:picChg>
        <pc:picChg chg="add mod">
          <ac:chgData name="Timo Zaoral" userId="f1605ec3fa8be4b3" providerId="LiveId" clId="{F928BEA2-A96A-43DB-B477-94D06A42EDF4}" dt="2025-03-25T13:40:51.030" v="4519" actId="207"/>
          <ac:picMkLst>
            <pc:docMk/>
            <pc:sldMk cId="3361478186" sldId="653"/>
            <ac:picMk id="13" creationId="{5C0F9A3F-DEC3-954A-2551-690DA174376D}"/>
          </ac:picMkLst>
        </pc:picChg>
        <pc:picChg chg="add mod">
          <ac:chgData name="Timo Zaoral" userId="f1605ec3fa8be4b3" providerId="LiveId" clId="{F928BEA2-A96A-43DB-B477-94D06A42EDF4}" dt="2025-03-25T13:42:16.460" v="4551" actId="207"/>
          <ac:picMkLst>
            <pc:docMk/>
            <pc:sldMk cId="3361478186" sldId="653"/>
            <ac:picMk id="15" creationId="{327E7904-4C9A-9E84-AD7F-2DB31A6714E5}"/>
          </ac:picMkLst>
        </pc:picChg>
        <pc:picChg chg="add mod">
          <ac:chgData name="Timo Zaoral" userId="f1605ec3fa8be4b3" providerId="LiveId" clId="{F928BEA2-A96A-43DB-B477-94D06A42EDF4}" dt="2025-03-25T13:44:26.858" v="4652" actId="14826"/>
          <ac:picMkLst>
            <pc:docMk/>
            <pc:sldMk cId="3361478186" sldId="653"/>
            <ac:picMk id="17" creationId="{60A26EE4-0D29-5A7E-DE3F-FEA51C347D4D}"/>
          </ac:picMkLst>
        </pc:picChg>
        <pc:picChg chg="add mod">
          <ac:chgData name="Timo Zaoral" userId="f1605ec3fa8be4b3" providerId="LiveId" clId="{F928BEA2-A96A-43DB-B477-94D06A42EDF4}" dt="2025-03-25T13:46:08.001" v="4722" actId="207"/>
          <ac:picMkLst>
            <pc:docMk/>
            <pc:sldMk cId="3361478186" sldId="653"/>
            <ac:picMk id="19" creationId="{4173C382-1F9D-BC80-F07D-E831AECF902B}"/>
          </ac:picMkLst>
        </pc:picChg>
      </pc:sldChg>
      <pc:sldChg chg="addSp delSp modSp add mod ord">
        <pc:chgData name="Timo Zaoral" userId="f1605ec3fa8be4b3" providerId="LiveId" clId="{F928BEA2-A96A-43DB-B477-94D06A42EDF4}" dt="2025-03-25T14:06:28.790" v="4869" actId="1035"/>
        <pc:sldMkLst>
          <pc:docMk/>
          <pc:sldMk cId="3174842961" sldId="656"/>
        </pc:sldMkLst>
        <pc:spChg chg="add del mod">
          <ac:chgData name="Timo Zaoral" userId="f1605ec3fa8be4b3" providerId="LiveId" clId="{F928BEA2-A96A-43DB-B477-94D06A42EDF4}" dt="2025-03-25T10:56:25.005" v="3548" actId="478"/>
          <ac:spMkLst>
            <pc:docMk/>
            <pc:sldMk cId="3174842961" sldId="656"/>
            <ac:spMk id="3" creationId="{D1CA7F8B-E0EC-420F-916F-1500F7742036}"/>
          </ac:spMkLst>
        </pc:spChg>
        <pc:spChg chg="del mod">
          <ac:chgData name="Timo Zaoral" userId="f1605ec3fa8be4b3" providerId="LiveId" clId="{F928BEA2-A96A-43DB-B477-94D06A42EDF4}" dt="2025-03-25T10:56:17.379" v="3546" actId="478"/>
          <ac:spMkLst>
            <pc:docMk/>
            <pc:sldMk cId="3174842961" sldId="656"/>
            <ac:spMk id="5" creationId="{00000000-0000-0000-0000-000000000000}"/>
          </ac:spMkLst>
        </pc:spChg>
        <pc:spChg chg="del">
          <ac:chgData name="Timo Zaoral" userId="f1605ec3fa8be4b3" providerId="LiveId" clId="{F928BEA2-A96A-43DB-B477-94D06A42EDF4}" dt="2025-03-25T10:56:17.379" v="3546" actId="478"/>
          <ac:spMkLst>
            <pc:docMk/>
            <pc:sldMk cId="3174842961" sldId="656"/>
            <ac:spMk id="6" creationId="{00000000-0000-0000-0000-000000000000}"/>
          </ac:spMkLst>
        </pc:spChg>
        <pc:spChg chg="add del mod">
          <ac:chgData name="Timo Zaoral" userId="f1605ec3fa8be4b3" providerId="LiveId" clId="{F928BEA2-A96A-43DB-B477-94D06A42EDF4}" dt="2025-03-25T10:56:25.005" v="3548" actId="478"/>
          <ac:spMkLst>
            <pc:docMk/>
            <pc:sldMk cId="3174842961" sldId="656"/>
            <ac:spMk id="7" creationId="{642676B3-1907-BB91-61BA-DCED308A5CAB}"/>
          </ac:spMkLst>
        </pc:spChg>
        <pc:spChg chg="add mod">
          <ac:chgData name="Timo Zaoral" userId="f1605ec3fa8be4b3" providerId="LiveId" clId="{F928BEA2-A96A-43DB-B477-94D06A42EDF4}" dt="2025-03-25T14:00:33.168" v="4809" actId="207"/>
          <ac:spMkLst>
            <pc:docMk/>
            <pc:sldMk cId="3174842961" sldId="656"/>
            <ac:spMk id="8" creationId="{4783E5D8-43AE-0319-BEE1-4307E653C66E}"/>
          </ac:spMkLst>
        </pc:spChg>
        <pc:spChg chg="add mod">
          <ac:chgData name="Timo Zaoral" userId="f1605ec3fa8be4b3" providerId="LiveId" clId="{F928BEA2-A96A-43DB-B477-94D06A42EDF4}" dt="2025-03-25T11:00:36.591" v="3658" actId="208"/>
          <ac:spMkLst>
            <pc:docMk/>
            <pc:sldMk cId="3174842961" sldId="656"/>
            <ac:spMk id="9" creationId="{7D5BE820-F208-CD49-9E80-75FA77B7235A}"/>
          </ac:spMkLst>
        </pc:spChg>
        <pc:spChg chg="add mod">
          <ac:chgData name="Timo Zaoral" userId="f1605ec3fa8be4b3" providerId="LiveId" clId="{F928BEA2-A96A-43DB-B477-94D06A42EDF4}" dt="2025-03-25T11:00:36.591" v="3658" actId="208"/>
          <ac:spMkLst>
            <pc:docMk/>
            <pc:sldMk cId="3174842961" sldId="656"/>
            <ac:spMk id="10" creationId="{927DDC3C-C437-E6FF-8036-15D2B55138CB}"/>
          </ac:spMkLst>
        </pc:spChg>
        <pc:spChg chg="del">
          <ac:chgData name="Timo Zaoral" userId="f1605ec3fa8be4b3" providerId="LiveId" clId="{F928BEA2-A96A-43DB-B477-94D06A42EDF4}" dt="2025-03-25T10:55:34.775" v="3542" actId="478"/>
          <ac:spMkLst>
            <pc:docMk/>
            <pc:sldMk cId="3174842961" sldId="656"/>
            <ac:spMk id="31" creationId="{7B73E883-238B-49CC-8687-8BD7741BCA5A}"/>
          </ac:spMkLst>
        </pc:spChg>
        <pc:spChg chg="del">
          <ac:chgData name="Timo Zaoral" userId="f1605ec3fa8be4b3" providerId="LiveId" clId="{F928BEA2-A96A-43DB-B477-94D06A42EDF4}" dt="2025-03-25T10:55:31.781" v="3541" actId="478"/>
          <ac:spMkLst>
            <pc:docMk/>
            <pc:sldMk cId="3174842961" sldId="656"/>
            <ac:spMk id="33" creationId="{5D994536-A097-4EBA-AFFD-D28DD85F3D2C}"/>
          </ac:spMkLst>
        </pc:spChg>
        <pc:spChg chg="mod">
          <ac:chgData name="Timo Zaoral" userId="f1605ec3fa8be4b3" providerId="LiveId" clId="{F928BEA2-A96A-43DB-B477-94D06A42EDF4}" dt="2025-03-25T10:55:28.370" v="3540" actId="6549"/>
          <ac:spMkLst>
            <pc:docMk/>
            <pc:sldMk cId="3174842961" sldId="656"/>
            <ac:spMk id="34" creationId="{5CB4EB01-190A-4773-931B-49E274B6C94D}"/>
          </ac:spMkLst>
        </pc:spChg>
        <pc:spChg chg="mod">
          <ac:chgData name="Timo Zaoral" userId="f1605ec3fa8be4b3" providerId="LiveId" clId="{F928BEA2-A96A-43DB-B477-94D06A42EDF4}" dt="2025-03-25T11:18:44.328" v="3844" actId="403"/>
          <ac:spMkLst>
            <pc:docMk/>
            <pc:sldMk cId="3174842961" sldId="656"/>
            <ac:spMk id="64" creationId="{A34D3735-6C86-4B1E-A795-33377CBCD2DF}"/>
          </ac:spMkLst>
        </pc:spChg>
        <pc:spChg chg="mod">
          <ac:chgData name="Timo Zaoral" userId="f1605ec3fa8be4b3" providerId="LiveId" clId="{F928BEA2-A96A-43DB-B477-94D06A42EDF4}" dt="2025-03-25T11:18:47.947" v="3845" actId="403"/>
          <ac:spMkLst>
            <pc:docMk/>
            <pc:sldMk cId="3174842961" sldId="656"/>
            <ac:spMk id="66" creationId="{B8A73B26-E2A8-4A65-A5AD-CAEEB95A3EC4}"/>
          </ac:spMkLst>
        </pc:spChg>
        <pc:spChg chg="mod">
          <ac:chgData name="Timo Zaoral" userId="f1605ec3fa8be4b3" providerId="LiveId" clId="{F928BEA2-A96A-43DB-B477-94D06A42EDF4}" dt="2025-03-25T14:00:12.076" v="4807" actId="208"/>
          <ac:spMkLst>
            <pc:docMk/>
            <pc:sldMk cId="3174842961" sldId="656"/>
            <ac:spMk id="67" creationId="{C90BBED3-639D-4CFC-A767-4764FE537D7F}"/>
          </ac:spMkLst>
        </pc:spChg>
        <pc:spChg chg="mod">
          <ac:chgData name="Timo Zaoral" userId="f1605ec3fa8be4b3" providerId="LiveId" clId="{F928BEA2-A96A-43DB-B477-94D06A42EDF4}" dt="2025-03-25T11:18:51.935" v="3846" actId="403"/>
          <ac:spMkLst>
            <pc:docMk/>
            <pc:sldMk cId="3174842961" sldId="656"/>
            <ac:spMk id="68" creationId="{69AABF64-C853-4495-8759-B310BA9DAC68}"/>
          </ac:spMkLst>
        </pc:spChg>
        <pc:spChg chg="mod">
          <ac:chgData name="Timo Zaoral" userId="f1605ec3fa8be4b3" providerId="LiveId" clId="{F928BEA2-A96A-43DB-B477-94D06A42EDF4}" dt="2025-03-25T14:06:28.790" v="4869" actId="1035"/>
          <ac:spMkLst>
            <pc:docMk/>
            <pc:sldMk cId="3174842961" sldId="656"/>
            <ac:spMk id="69" creationId="{E1A8A274-02D0-43AB-904B-6CFE75C51AFE}"/>
          </ac:spMkLst>
        </pc:spChg>
        <pc:spChg chg="mod">
          <ac:chgData name="Timo Zaoral" userId="f1605ec3fa8be4b3" providerId="LiveId" clId="{F928BEA2-A96A-43DB-B477-94D06A42EDF4}" dt="2025-03-25T11:19:02.400" v="3847" actId="403"/>
          <ac:spMkLst>
            <pc:docMk/>
            <pc:sldMk cId="3174842961" sldId="656"/>
            <ac:spMk id="70" creationId="{EAA8BEB1-7CCB-449D-841B-DFC6EBF88942}"/>
          </ac:spMkLst>
        </pc:spChg>
        <pc:grpChg chg="add mod">
          <ac:chgData name="Timo Zaoral" userId="f1605ec3fa8be4b3" providerId="LiveId" clId="{F928BEA2-A96A-43DB-B477-94D06A42EDF4}" dt="2025-03-25T11:00:32.083" v="3657" actId="1076"/>
          <ac:grpSpMkLst>
            <pc:docMk/>
            <pc:sldMk cId="3174842961" sldId="656"/>
            <ac:grpSpMk id="11" creationId="{F6C7D0F3-5C38-9962-C85C-ABAF2660AFDC}"/>
          </ac:grpSpMkLst>
        </pc:grpChg>
        <pc:grpChg chg="del">
          <ac:chgData name="Timo Zaoral" userId="f1605ec3fa8be4b3" providerId="LiveId" clId="{F928BEA2-A96A-43DB-B477-94D06A42EDF4}" dt="2025-03-25T11:00:27.735" v="3656" actId="478"/>
          <ac:grpSpMkLst>
            <pc:docMk/>
            <pc:sldMk cId="3174842961" sldId="656"/>
            <ac:grpSpMk id="79" creationId="{3E368826-9A98-4EF4-87EF-3B9FFD6E5362}"/>
          </ac:grpSpMkLst>
        </pc:grpChg>
      </pc:sldChg>
      <pc:sldChg chg="addSp delSp modSp new del mod">
        <pc:chgData name="Timo Zaoral" userId="f1605ec3fa8be4b3" providerId="LiveId" clId="{F928BEA2-A96A-43DB-B477-94D06A42EDF4}" dt="2025-03-25T13:52:34.795" v="4735" actId="47"/>
        <pc:sldMkLst>
          <pc:docMk/>
          <pc:sldMk cId="1590143780" sldId="657"/>
        </pc:sldMkLst>
        <pc:spChg chg="mod">
          <ac:chgData name="Timo Zaoral" userId="f1605ec3fa8be4b3" providerId="LiveId" clId="{F928BEA2-A96A-43DB-B477-94D06A42EDF4}" dt="2025-03-25T11:19:57.966" v="3856"/>
          <ac:spMkLst>
            <pc:docMk/>
            <pc:sldMk cId="1590143780" sldId="657"/>
            <ac:spMk id="2" creationId="{283314A2-846E-7BC0-FE8D-A452DEFB4D92}"/>
          </ac:spMkLst>
        </pc:spChg>
        <pc:spChg chg="del">
          <ac:chgData name="Timo Zaoral" userId="f1605ec3fa8be4b3" providerId="LiveId" clId="{F928BEA2-A96A-43DB-B477-94D06A42EDF4}" dt="2025-03-25T11:05:11.851" v="3664" actId="478"/>
          <ac:spMkLst>
            <pc:docMk/>
            <pc:sldMk cId="1590143780" sldId="657"/>
            <ac:spMk id="3" creationId="{B5945CFA-04E7-C88B-1DA5-9343A30A0518}"/>
          </ac:spMkLst>
        </pc:spChg>
        <pc:spChg chg="add del mod">
          <ac:chgData name="Timo Zaoral" userId="f1605ec3fa8be4b3" providerId="LiveId" clId="{F928BEA2-A96A-43DB-B477-94D06A42EDF4}" dt="2025-03-25T11:11:46.342" v="3665" actId="478"/>
          <ac:spMkLst>
            <pc:docMk/>
            <pc:sldMk cId="1590143780" sldId="657"/>
            <ac:spMk id="5" creationId="{F1E06303-25AA-5B40-296F-05741CFF3E36}"/>
          </ac:spMkLst>
        </pc:spChg>
        <pc:spChg chg="add del mod">
          <ac:chgData name="Timo Zaoral" userId="f1605ec3fa8be4b3" providerId="LiveId" clId="{F928BEA2-A96A-43DB-B477-94D06A42EDF4}" dt="2025-03-25T13:51:45.934" v="4734" actId="478"/>
          <ac:spMkLst>
            <pc:docMk/>
            <pc:sldMk cId="1590143780" sldId="657"/>
            <ac:spMk id="6" creationId="{A286D570-03FF-CF56-0438-C06104250139}"/>
          </ac:spMkLst>
        </pc:spChg>
        <pc:spChg chg="add del mod">
          <ac:chgData name="Timo Zaoral" userId="f1605ec3fa8be4b3" providerId="LiveId" clId="{F928BEA2-A96A-43DB-B477-94D06A42EDF4}" dt="2025-03-25T11:11:50.207" v="3666" actId="478"/>
          <ac:spMkLst>
            <pc:docMk/>
            <pc:sldMk cId="1590143780" sldId="657"/>
            <ac:spMk id="7" creationId="{EA170165-8A0A-B258-AF99-9B9947BC4AE2}"/>
          </ac:spMkLst>
        </pc:spChg>
        <pc:spChg chg="add del mod">
          <ac:chgData name="Timo Zaoral" userId="f1605ec3fa8be4b3" providerId="LiveId" clId="{F928BEA2-A96A-43DB-B477-94D06A42EDF4}" dt="2025-03-25T13:51:45.934" v="4734" actId="478"/>
          <ac:spMkLst>
            <pc:docMk/>
            <pc:sldMk cId="1590143780" sldId="657"/>
            <ac:spMk id="8" creationId="{7186D419-1B13-27C2-9B6C-6D1AA1E2C67A}"/>
          </ac:spMkLst>
        </pc:spChg>
        <pc:spChg chg="add mod">
          <ac:chgData name="Timo Zaoral" userId="f1605ec3fa8be4b3" providerId="LiveId" clId="{F928BEA2-A96A-43DB-B477-94D06A42EDF4}" dt="2025-03-25T11:29:34.023" v="4166" actId="1036"/>
          <ac:spMkLst>
            <pc:docMk/>
            <pc:sldMk cId="1590143780" sldId="657"/>
            <ac:spMk id="9" creationId="{95998ADB-6FA6-90F7-5FFA-4630BE53C496}"/>
          </ac:spMkLst>
        </pc:spChg>
        <pc:spChg chg="add mod">
          <ac:chgData name="Timo Zaoral" userId="f1605ec3fa8be4b3" providerId="LiveId" clId="{F928BEA2-A96A-43DB-B477-94D06A42EDF4}" dt="2025-03-25T11:29:34.023" v="4166" actId="1036"/>
          <ac:spMkLst>
            <pc:docMk/>
            <pc:sldMk cId="1590143780" sldId="657"/>
            <ac:spMk id="10" creationId="{5C1E9767-CE9B-4D8A-D174-B20621D24AE9}"/>
          </ac:spMkLst>
        </pc:spChg>
        <pc:spChg chg="add mod">
          <ac:chgData name="Timo Zaoral" userId="f1605ec3fa8be4b3" providerId="LiveId" clId="{F928BEA2-A96A-43DB-B477-94D06A42EDF4}" dt="2025-03-25T11:29:34.023" v="4166" actId="1036"/>
          <ac:spMkLst>
            <pc:docMk/>
            <pc:sldMk cId="1590143780" sldId="657"/>
            <ac:spMk id="11" creationId="{30AD93F6-84E2-793A-F370-81879B513296}"/>
          </ac:spMkLst>
        </pc:spChg>
        <pc:spChg chg="add del mod">
          <ac:chgData name="Timo Zaoral" userId="f1605ec3fa8be4b3" providerId="LiveId" clId="{F928BEA2-A96A-43DB-B477-94D06A42EDF4}" dt="2025-03-25T13:51:45.934" v="4734" actId="478"/>
          <ac:spMkLst>
            <pc:docMk/>
            <pc:sldMk cId="1590143780" sldId="657"/>
            <ac:spMk id="12" creationId="{66148646-1F6F-D6A6-EF53-260A1BC46F9D}"/>
          </ac:spMkLst>
        </pc:spChg>
        <pc:spChg chg="add del mod">
          <ac:chgData name="Timo Zaoral" userId="f1605ec3fa8be4b3" providerId="LiveId" clId="{F928BEA2-A96A-43DB-B477-94D06A42EDF4}" dt="2025-03-25T11:14:48.711" v="3678" actId="478"/>
          <ac:spMkLst>
            <pc:docMk/>
            <pc:sldMk cId="1590143780" sldId="657"/>
            <ac:spMk id="13" creationId="{9B1A5F39-967D-525E-C38E-3C3DA11D0FC6}"/>
          </ac:spMkLst>
        </pc:spChg>
        <pc:spChg chg="add del mod">
          <ac:chgData name="Timo Zaoral" userId="f1605ec3fa8be4b3" providerId="LiveId" clId="{F928BEA2-A96A-43DB-B477-94D06A42EDF4}" dt="2025-03-25T11:23:03.468" v="3899" actId="478"/>
          <ac:spMkLst>
            <pc:docMk/>
            <pc:sldMk cId="1590143780" sldId="657"/>
            <ac:spMk id="14" creationId="{1DF05E89-2DD2-7C8E-57C9-E6CDA0D7C53B}"/>
          </ac:spMkLst>
        </pc:spChg>
        <pc:spChg chg="add del mod">
          <ac:chgData name="Timo Zaoral" userId="f1605ec3fa8be4b3" providerId="LiveId" clId="{F928BEA2-A96A-43DB-B477-94D06A42EDF4}" dt="2025-03-25T11:24:37.126" v="3956" actId="478"/>
          <ac:spMkLst>
            <pc:docMk/>
            <pc:sldMk cId="1590143780" sldId="657"/>
            <ac:spMk id="16" creationId="{6E6D42A0-E5DC-A1DC-0003-85E0ECEFA2C6}"/>
          </ac:spMkLst>
        </pc:spChg>
        <pc:spChg chg="add mod">
          <ac:chgData name="Timo Zaoral" userId="f1605ec3fa8be4b3" providerId="LiveId" clId="{F928BEA2-A96A-43DB-B477-94D06A42EDF4}" dt="2025-03-25T11:29:34.023" v="4166" actId="1036"/>
          <ac:spMkLst>
            <pc:docMk/>
            <pc:sldMk cId="1590143780" sldId="657"/>
            <ac:spMk id="17" creationId="{30C47F13-C338-C0BA-49A2-7151F71BE4AF}"/>
          </ac:spMkLst>
        </pc:spChg>
        <pc:spChg chg="add del mod">
          <ac:chgData name="Timo Zaoral" userId="f1605ec3fa8be4b3" providerId="LiveId" clId="{F928BEA2-A96A-43DB-B477-94D06A42EDF4}" dt="2025-03-25T11:21:21.978" v="3878" actId="478"/>
          <ac:spMkLst>
            <pc:docMk/>
            <pc:sldMk cId="1590143780" sldId="657"/>
            <ac:spMk id="19" creationId="{64D9A274-FF85-9485-7378-44188051E93D}"/>
          </ac:spMkLst>
        </pc:spChg>
        <pc:spChg chg="add del mod">
          <ac:chgData name="Timo Zaoral" userId="f1605ec3fa8be4b3" providerId="LiveId" clId="{F928BEA2-A96A-43DB-B477-94D06A42EDF4}" dt="2025-03-25T11:22:33.492" v="3893" actId="478"/>
          <ac:spMkLst>
            <pc:docMk/>
            <pc:sldMk cId="1590143780" sldId="657"/>
            <ac:spMk id="20" creationId="{3BD052AB-014F-76A0-C15D-124B5B8AA2E2}"/>
          </ac:spMkLst>
        </pc:spChg>
        <pc:spChg chg="add mod">
          <ac:chgData name="Timo Zaoral" userId="f1605ec3fa8be4b3" providerId="LiveId" clId="{F928BEA2-A96A-43DB-B477-94D06A42EDF4}" dt="2025-03-25T11:29:34.023" v="4166" actId="1036"/>
          <ac:spMkLst>
            <pc:docMk/>
            <pc:sldMk cId="1590143780" sldId="657"/>
            <ac:spMk id="21" creationId="{BDA0FF54-8A1C-7F76-72E1-CB7D6EEB63D5}"/>
          </ac:spMkLst>
        </pc:spChg>
        <pc:spChg chg="add mod">
          <ac:chgData name="Timo Zaoral" userId="f1605ec3fa8be4b3" providerId="LiveId" clId="{F928BEA2-A96A-43DB-B477-94D06A42EDF4}" dt="2025-03-25T11:29:34.023" v="4166" actId="1036"/>
          <ac:spMkLst>
            <pc:docMk/>
            <pc:sldMk cId="1590143780" sldId="657"/>
            <ac:spMk id="22" creationId="{420B6AE8-ED73-B10D-F035-8FA241FD2B02}"/>
          </ac:spMkLst>
        </pc:spChg>
        <pc:spChg chg="add mod">
          <ac:chgData name="Timo Zaoral" userId="f1605ec3fa8be4b3" providerId="LiveId" clId="{F928BEA2-A96A-43DB-B477-94D06A42EDF4}" dt="2025-03-25T11:29:34.023" v="4166" actId="1036"/>
          <ac:spMkLst>
            <pc:docMk/>
            <pc:sldMk cId="1590143780" sldId="657"/>
            <ac:spMk id="23" creationId="{1DF3A89B-6393-6977-1DD9-CC115F1883A6}"/>
          </ac:spMkLst>
        </pc:spChg>
        <pc:spChg chg="add mod">
          <ac:chgData name="Timo Zaoral" userId="f1605ec3fa8be4b3" providerId="LiveId" clId="{F928BEA2-A96A-43DB-B477-94D06A42EDF4}" dt="2025-03-25T11:29:34.023" v="4166" actId="1036"/>
          <ac:spMkLst>
            <pc:docMk/>
            <pc:sldMk cId="1590143780" sldId="657"/>
            <ac:spMk id="24" creationId="{32AF9904-D31F-447C-3055-95B5850760A3}"/>
          </ac:spMkLst>
        </pc:spChg>
        <pc:spChg chg="add mod">
          <ac:chgData name="Timo Zaoral" userId="f1605ec3fa8be4b3" providerId="LiveId" clId="{F928BEA2-A96A-43DB-B477-94D06A42EDF4}" dt="2025-03-25T11:29:34.023" v="4166" actId="1036"/>
          <ac:spMkLst>
            <pc:docMk/>
            <pc:sldMk cId="1590143780" sldId="657"/>
            <ac:spMk id="25" creationId="{619E6500-4D67-A3D0-DD10-6DB11F8744FD}"/>
          </ac:spMkLst>
        </pc:spChg>
        <pc:spChg chg="add del mod">
          <ac:chgData name="Timo Zaoral" userId="f1605ec3fa8be4b3" providerId="LiveId" clId="{F928BEA2-A96A-43DB-B477-94D06A42EDF4}" dt="2025-03-25T13:51:45.934" v="4734" actId="478"/>
          <ac:spMkLst>
            <pc:docMk/>
            <pc:sldMk cId="1590143780" sldId="657"/>
            <ac:spMk id="26" creationId="{A6F60F84-236F-D7B6-47B1-E671AAEE0CDC}"/>
          </ac:spMkLst>
        </pc:spChg>
        <pc:spChg chg="add del mod">
          <ac:chgData name="Timo Zaoral" userId="f1605ec3fa8be4b3" providerId="LiveId" clId="{F928BEA2-A96A-43DB-B477-94D06A42EDF4}" dt="2025-03-25T13:51:45.934" v="4734" actId="478"/>
          <ac:spMkLst>
            <pc:docMk/>
            <pc:sldMk cId="1590143780" sldId="657"/>
            <ac:spMk id="27" creationId="{76AAB024-78E4-7C46-2CF1-E419B89B5DF3}"/>
          </ac:spMkLst>
        </pc:spChg>
        <pc:spChg chg="add del mod">
          <ac:chgData name="Timo Zaoral" userId="f1605ec3fa8be4b3" providerId="LiveId" clId="{F928BEA2-A96A-43DB-B477-94D06A42EDF4}" dt="2025-03-25T13:51:45.934" v="4734" actId="478"/>
          <ac:spMkLst>
            <pc:docMk/>
            <pc:sldMk cId="1590143780" sldId="657"/>
            <ac:spMk id="28" creationId="{6B6C9B11-BBB8-8A3D-D43B-8AF1A19C7C2F}"/>
          </ac:spMkLst>
        </pc:spChg>
        <pc:spChg chg="add del mod">
          <ac:chgData name="Timo Zaoral" userId="f1605ec3fa8be4b3" providerId="LiveId" clId="{F928BEA2-A96A-43DB-B477-94D06A42EDF4}" dt="2025-03-25T13:51:45.934" v="4734" actId="478"/>
          <ac:spMkLst>
            <pc:docMk/>
            <pc:sldMk cId="1590143780" sldId="657"/>
            <ac:spMk id="29" creationId="{146EF89A-091E-0C4D-93EA-2B5030E0A9BE}"/>
          </ac:spMkLst>
        </pc:spChg>
        <pc:spChg chg="add del mod">
          <ac:chgData name="Timo Zaoral" userId="f1605ec3fa8be4b3" providerId="LiveId" clId="{F928BEA2-A96A-43DB-B477-94D06A42EDF4}" dt="2025-03-25T13:51:45.934" v="4734" actId="478"/>
          <ac:spMkLst>
            <pc:docMk/>
            <pc:sldMk cId="1590143780" sldId="657"/>
            <ac:spMk id="30" creationId="{1C237F11-BCEF-D8CB-2799-6143907AEE0C}"/>
          </ac:spMkLst>
        </pc:spChg>
        <pc:spChg chg="add del mod">
          <ac:chgData name="Timo Zaoral" userId="f1605ec3fa8be4b3" providerId="LiveId" clId="{F928BEA2-A96A-43DB-B477-94D06A42EDF4}" dt="2025-03-25T13:51:45.934" v="4734" actId="478"/>
          <ac:spMkLst>
            <pc:docMk/>
            <pc:sldMk cId="1590143780" sldId="657"/>
            <ac:spMk id="31" creationId="{2E65B55E-25F4-4B7D-4193-B7F7D1EFBD5C}"/>
          </ac:spMkLst>
        </pc:spChg>
        <pc:picChg chg="add del mod">
          <ac:chgData name="Timo Zaoral" userId="f1605ec3fa8be4b3" providerId="LiveId" clId="{F928BEA2-A96A-43DB-B477-94D06A42EDF4}" dt="2025-03-25T13:09:20.424" v="4252" actId="478"/>
          <ac:picMkLst>
            <pc:docMk/>
            <pc:sldMk cId="1590143780" sldId="657"/>
            <ac:picMk id="15" creationId="{69297091-6C0B-CBF0-A26A-15AC7216B486}"/>
          </ac:picMkLst>
        </pc:picChg>
        <pc:picChg chg="add mod">
          <ac:chgData name="Timo Zaoral" userId="f1605ec3fa8be4b3" providerId="LiveId" clId="{F928BEA2-A96A-43DB-B477-94D06A42EDF4}" dt="2025-03-25T13:09:30.992" v="4255" actId="14100"/>
          <ac:picMkLst>
            <pc:docMk/>
            <pc:sldMk cId="1590143780" sldId="657"/>
            <ac:picMk id="33" creationId="{0311F376-3728-943F-68F9-E8C60411E9D5}"/>
          </ac:picMkLst>
        </pc:picChg>
      </pc:sldChg>
      <pc:sldChg chg="addSp modSp new mod ord modShow">
        <pc:chgData name="Timo Zaoral" userId="f1605ec3fa8be4b3" providerId="LiveId" clId="{F928BEA2-A96A-43DB-B477-94D06A42EDF4}" dt="2025-03-25T13:53:54.854" v="4762"/>
        <pc:sldMkLst>
          <pc:docMk/>
          <pc:sldMk cId="2201053438" sldId="658"/>
        </pc:sldMkLst>
        <pc:spChg chg="add mod">
          <ac:chgData name="Timo Zaoral" userId="f1605ec3fa8be4b3" providerId="LiveId" clId="{F928BEA2-A96A-43DB-B477-94D06A42EDF4}" dt="2025-03-25T13:17:08.385" v="4323"/>
          <ac:spMkLst>
            <pc:docMk/>
            <pc:sldMk cId="2201053438" sldId="658"/>
            <ac:spMk id="3" creationId="{8694BD2D-0D39-4083-5F19-A5CDAF2CC076}"/>
          </ac:spMkLst>
        </pc:spChg>
        <pc:picChg chg="add mod">
          <ac:chgData name="Timo Zaoral" userId="f1605ec3fa8be4b3" providerId="LiveId" clId="{F928BEA2-A96A-43DB-B477-94D06A42EDF4}" dt="2025-03-25T13:15:25.591" v="4285"/>
          <ac:picMkLst>
            <pc:docMk/>
            <pc:sldMk cId="2201053438" sldId="658"/>
            <ac:picMk id="8" creationId="{773E5F69-BB14-63B5-2421-78AC9CED5A51}"/>
          </ac:picMkLst>
        </pc:picChg>
        <pc:picChg chg="add mod">
          <ac:chgData name="Timo Zaoral" userId="f1605ec3fa8be4b3" providerId="LiveId" clId="{F928BEA2-A96A-43DB-B477-94D06A42EDF4}" dt="2025-03-25T13:15:25.591" v="4285"/>
          <ac:picMkLst>
            <pc:docMk/>
            <pc:sldMk cId="2201053438" sldId="658"/>
            <ac:picMk id="10" creationId="{2FDC0FB8-1E7B-B8A4-874F-9753A5E29479}"/>
          </ac:picMkLst>
        </pc:picChg>
        <pc:picChg chg="add mod">
          <ac:chgData name="Timo Zaoral" userId="f1605ec3fa8be4b3" providerId="LiveId" clId="{F928BEA2-A96A-43DB-B477-94D06A42EDF4}" dt="2025-03-25T13:15:25.591" v="4285"/>
          <ac:picMkLst>
            <pc:docMk/>
            <pc:sldMk cId="2201053438" sldId="658"/>
            <ac:picMk id="12" creationId="{9358745E-A849-4825-607B-A308A6844323}"/>
          </ac:picMkLst>
        </pc:picChg>
        <pc:picChg chg="add mod">
          <ac:chgData name="Timo Zaoral" userId="f1605ec3fa8be4b3" providerId="LiveId" clId="{F928BEA2-A96A-43DB-B477-94D06A42EDF4}" dt="2025-03-25T13:15:25.591" v="4285"/>
          <ac:picMkLst>
            <pc:docMk/>
            <pc:sldMk cId="2201053438" sldId="658"/>
            <ac:picMk id="16" creationId="{8AA71318-6A07-7FD1-4C81-331C0AC479EC}"/>
          </ac:picMkLst>
        </pc:picChg>
      </pc:sldChg>
      <pc:sldChg chg="modSp add mod modAnim">
        <pc:chgData name="Timo Zaoral" userId="f1605ec3fa8be4b3" providerId="LiveId" clId="{F928BEA2-A96A-43DB-B477-94D06A42EDF4}" dt="2025-03-25T14:10:14.409" v="4925" actId="20577"/>
        <pc:sldMkLst>
          <pc:docMk/>
          <pc:sldMk cId="949784201" sldId="659"/>
        </pc:sldMkLst>
        <pc:spChg chg="mod">
          <ac:chgData name="Timo Zaoral" userId="f1605ec3fa8be4b3" providerId="LiveId" clId="{F928BEA2-A96A-43DB-B477-94D06A42EDF4}" dt="2025-03-25T14:09:26.003" v="4894" actId="14100"/>
          <ac:spMkLst>
            <pc:docMk/>
            <pc:sldMk cId="949784201" sldId="659"/>
            <ac:spMk id="17" creationId="{30C47F13-C338-C0BA-49A2-7151F71BE4AF}"/>
          </ac:spMkLst>
        </pc:spChg>
        <pc:spChg chg="mod">
          <ac:chgData name="Timo Zaoral" userId="f1605ec3fa8be4b3" providerId="LiveId" clId="{F928BEA2-A96A-43DB-B477-94D06A42EDF4}" dt="2025-03-25T14:10:14.409" v="4925" actId="20577"/>
          <ac:spMkLst>
            <pc:docMk/>
            <pc:sldMk cId="949784201" sldId="659"/>
            <ac:spMk id="22" creationId="{420B6AE8-ED73-B10D-F035-8FA241FD2B02}"/>
          </ac:spMkLst>
        </pc:spChg>
        <pc:spChg chg="mod">
          <ac:chgData name="Timo Zaoral" userId="f1605ec3fa8be4b3" providerId="LiveId" clId="{F928BEA2-A96A-43DB-B477-94D06A42EDF4}" dt="2025-03-25T14:10:10.344" v="4923" actId="20577"/>
          <ac:spMkLst>
            <pc:docMk/>
            <pc:sldMk cId="949784201" sldId="659"/>
            <ac:spMk id="24" creationId="{32AF9904-D31F-447C-3055-95B5850760A3}"/>
          </ac:spMkLst>
        </pc:spChg>
        <pc:spChg chg="mod">
          <ac:chgData name="Timo Zaoral" userId="f1605ec3fa8be4b3" providerId="LiveId" clId="{F928BEA2-A96A-43DB-B477-94D06A42EDF4}" dt="2025-03-25T14:09:55.791" v="4919" actId="20577"/>
          <ac:spMkLst>
            <pc:docMk/>
            <pc:sldMk cId="949784201" sldId="659"/>
            <ac:spMk id="25" creationId="{619E6500-4D67-A3D0-DD10-6DB11F8744FD}"/>
          </ac:spMkLst>
        </pc:spChg>
        <pc:spChg chg="mod">
          <ac:chgData name="Timo Zaoral" userId="f1605ec3fa8be4b3" providerId="LiveId" clId="{F928BEA2-A96A-43DB-B477-94D06A42EDF4}" dt="2025-03-25T13:57:45.798" v="4790" actId="14100"/>
          <ac:spMkLst>
            <pc:docMk/>
            <pc:sldMk cId="949784201" sldId="659"/>
            <ac:spMk id="26" creationId="{A6F60F84-236F-D7B6-47B1-E671AAEE0CDC}"/>
          </ac:spMkLst>
        </pc:spChg>
        <pc:spChg chg="mod">
          <ac:chgData name="Timo Zaoral" userId="f1605ec3fa8be4b3" providerId="LiveId" clId="{F928BEA2-A96A-43DB-B477-94D06A42EDF4}" dt="2025-03-25T13:57:58.363" v="4793" actId="14100"/>
          <ac:spMkLst>
            <pc:docMk/>
            <pc:sldMk cId="949784201" sldId="659"/>
            <ac:spMk id="29" creationId="{146EF89A-091E-0C4D-93EA-2B5030E0A9BE}"/>
          </ac:spMkLst>
        </pc:spChg>
        <pc:picChg chg="mod">
          <ac:chgData name="Timo Zaoral" userId="f1605ec3fa8be4b3" providerId="LiveId" clId="{F928BEA2-A96A-43DB-B477-94D06A42EDF4}" dt="2025-03-25T14:09:38.976" v="4896" actId="14100"/>
          <ac:picMkLst>
            <pc:docMk/>
            <pc:sldMk cId="949784201" sldId="659"/>
            <ac:picMk id="33" creationId="{0311F376-3728-943F-68F9-E8C60411E9D5}"/>
          </ac:picMkLst>
        </pc:picChg>
      </pc:sldChg>
      <pc:sldChg chg="modSp new del mod">
        <pc:chgData name="Timo Zaoral" userId="f1605ec3fa8be4b3" providerId="LiveId" clId="{F928BEA2-A96A-43DB-B477-94D06A42EDF4}" dt="2025-03-25T13:36:30.615" v="4478" actId="47"/>
        <pc:sldMkLst>
          <pc:docMk/>
          <pc:sldMk cId="2271037294" sldId="659"/>
        </pc:sldMkLst>
        <pc:spChg chg="mod">
          <ac:chgData name="Timo Zaoral" userId="f1605ec3fa8be4b3" providerId="LiveId" clId="{F928BEA2-A96A-43DB-B477-94D06A42EDF4}" dt="2025-03-25T13:36:02.894" v="4462"/>
          <ac:spMkLst>
            <pc:docMk/>
            <pc:sldMk cId="2271037294" sldId="659"/>
            <ac:spMk id="2" creationId="{050CC05A-B0EB-68C9-C664-E8B7EE94579C}"/>
          </ac:spMkLst>
        </pc:spChg>
      </pc:sldChg>
    </pc:docChg>
  </pc:docChgLst>
  <pc:docChgLst>
    <pc:chgData name="Timo Zaoral" userId="f1605ec3fa8be4b3" providerId="LiveId" clId="{E50FB520-8BFF-4495-B559-EAB57B1FF400}"/>
    <pc:docChg chg="undo custSel addSld delSld modSld sldOrd">
      <pc:chgData name="Timo Zaoral" userId="f1605ec3fa8be4b3" providerId="LiveId" clId="{E50FB520-8BFF-4495-B559-EAB57B1FF400}" dt="2025-03-14T21:51:37.987" v="6384" actId="20577"/>
      <pc:docMkLst>
        <pc:docMk/>
      </pc:docMkLst>
      <pc:sldChg chg="modSp new mod">
        <pc:chgData name="Timo Zaoral" userId="f1605ec3fa8be4b3" providerId="LiveId" clId="{E50FB520-8BFF-4495-B559-EAB57B1FF400}" dt="2025-01-21T11:45:13.040" v="4973" actId="404"/>
        <pc:sldMkLst>
          <pc:docMk/>
          <pc:sldMk cId="2053710169" sldId="256"/>
        </pc:sldMkLst>
        <pc:spChg chg="mod">
          <ac:chgData name="Timo Zaoral" userId="f1605ec3fa8be4b3" providerId="LiveId" clId="{E50FB520-8BFF-4495-B559-EAB57B1FF400}" dt="2025-01-14T13:39:10.986" v="120" actId="20577"/>
          <ac:spMkLst>
            <pc:docMk/>
            <pc:sldMk cId="2053710169" sldId="256"/>
            <ac:spMk id="2" creationId="{B838D3A0-146B-FFB0-84A8-732FD63B3699}"/>
          </ac:spMkLst>
        </pc:spChg>
        <pc:spChg chg="mod">
          <ac:chgData name="Timo Zaoral" userId="f1605ec3fa8be4b3" providerId="LiveId" clId="{E50FB520-8BFF-4495-B559-EAB57B1FF400}" dt="2025-01-14T13:21:44.805" v="8"/>
          <ac:spMkLst>
            <pc:docMk/>
            <pc:sldMk cId="2053710169" sldId="256"/>
            <ac:spMk id="3" creationId="{40F2FA7B-9A11-9FF3-9B0F-51E7558D0119}"/>
          </ac:spMkLst>
        </pc:spChg>
        <pc:spChg chg="mod">
          <ac:chgData name="Timo Zaoral" userId="f1605ec3fa8be4b3" providerId="LiveId" clId="{E50FB520-8BFF-4495-B559-EAB57B1FF400}" dt="2025-01-21T11:45:13.040" v="4973" actId="404"/>
          <ac:spMkLst>
            <pc:docMk/>
            <pc:sldMk cId="2053710169" sldId="256"/>
            <ac:spMk id="4" creationId="{514330AE-D178-7947-5D6F-2B102909E06F}"/>
          </ac:spMkLst>
        </pc:spChg>
      </pc:sldChg>
      <pc:sldChg chg="modSp new mod">
        <pc:chgData name="Timo Zaoral" userId="f1605ec3fa8be4b3" providerId="LiveId" clId="{E50FB520-8BFF-4495-B559-EAB57B1FF400}" dt="2025-01-14T17:37:54.663" v="3856" actId="2710"/>
        <pc:sldMkLst>
          <pc:docMk/>
          <pc:sldMk cId="2532466545" sldId="257"/>
        </pc:sldMkLst>
        <pc:spChg chg="mod">
          <ac:chgData name="Timo Zaoral" userId="f1605ec3fa8be4b3" providerId="LiveId" clId="{E50FB520-8BFF-4495-B559-EAB57B1FF400}" dt="2025-01-14T13:35:18.047" v="27" actId="20577"/>
          <ac:spMkLst>
            <pc:docMk/>
            <pc:sldMk cId="2532466545" sldId="257"/>
            <ac:spMk id="2" creationId="{3DD21F17-D150-8831-6DCF-5C9E0681A5E8}"/>
          </ac:spMkLst>
        </pc:spChg>
        <pc:spChg chg="mod">
          <ac:chgData name="Timo Zaoral" userId="f1605ec3fa8be4b3" providerId="LiveId" clId="{E50FB520-8BFF-4495-B559-EAB57B1FF400}" dt="2025-01-14T17:37:54.663" v="3856" actId="2710"/>
          <ac:spMkLst>
            <pc:docMk/>
            <pc:sldMk cId="2532466545" sldId="257"/>
            <ac:spMk id="3" creationId="{A90712B0-0010-24DB-A0D1-6F2CD1ECD39D}"/>
          </ac:spMkLst>
        </pc:spChg>
      </pc:sldChg>
      <pc:sldChg chg="addSp delSp modSp new mod modNotesTx">
        <pc:chgData name="Timo Zaoral" userId="f1605ec3fa8be4b3" providerId="LiveId" clId="{E50FB520-8BFF-4495-B559-EAB57B1FF400}" dt="2025-01-15T16:19:54.035" v="4317" actId="20577"/>
        <pc:sldMkLst>
          <pc:docMk/>
          <pc:sldMk cId="2586885324" sldId="258"/>
        </pc:sldMkLst>
        <pc:spChg chg="mod">
          <ac:chgData name="Timo Zaoral" userId="f1605ec3fa8be4b3" providerId="LiveId" clId="{E50FB520-8BFF-4495-B559-EAB57B1FF400}" dt="2025-01-14T13:39:24.361" v="137" actId="20577"/>
          <ac:spMkLst>
            <pc:docMk/>
            <pc:sldMk cId="2586885324" sldId="258"/>
            <ac:spMk id="2" creationId="{61F72578-0BC5-D611-CC97-BE50E766F259}"/>
          </ac:spMkLst>
        </pc:spChg>
        <pc:spChg chg="del">
          <ac:chgData name="Timo Zaoral" userId="f1605ec3fa8be4b3" providerId="LiveId" clId="{E50FB520-8BFF-4495-B559-EAB57B1FF400}" dt="2025-01-14T14:41:54.343" v="138" actId="478"/>
          <ac:spMkLst>
            <pc:docMk/>
            <pc:sldMk cId="2586885324" sldId="258"/>
            <ac:spMk id="3" creationId="{579E4615-BCF1-120D-BB61-EE5E00B3F5E2}"/>
          </ac:spMkLst>
        </pc:spChg>
        <pc:spChg chg="add del mod">
          <ac:chgData name="Timo Zaoral" userId="f1605ec3fa8be4b3" providerId="LiveId" clId="{E50FB520-8BFF-4495-B559-EAB57B1FF400}" dt="2025-01-14T15:06:33.853" v="519" actId="21"/>
          <ac:spMkLst>
            <pc:docMk/>
            <pc:sldMk cId="2586885324" sldId="258"/>
            <ac:spMk id="5" creationId="{2E7DE331-7F51-601A-469F-330A1C133EAC}"/>
          </ac:spMkLst>
        </pc:spChg>
        <pc:spChg chg="add del mod">
          <ac:chgData name="Timo Zaoral" userId="f1605ec3fa8be4b3" providerId="LiveId" clId="{E50FB520-8BFF-4495-B559-EAB57B1FF400}" dt="2025-01-14T15:06:33.853" v="519" actId="21"/>
          <ac:spMkLst>
            <pc:docMk/>
            <pc:sldMk cId="2586885324" sldId="258"/>
            <ac:spMk id="6" creationId="{A8901368-D76E-B83F-E870-7B8C2E5C489F}"/>
          </ac:spMkLst>
        </pc:spChg>
        <pc:spChg chg="add del mod">
          <ac:chgData name="Timo Zaoral" userId="f1605ec3fa8be4b3" providerId="LiveId" clId="{E50FB520-8BFF-4495-B559-EAB57B1FF400}" dt="2025-01-14T15:06:33.853" v="519" actId="21"/>
          <ac:spMkLst>
            <pc:docMk/>
            <pc:sldMk cId="2586885324" sldId="258"/>
            <ac:spMk id="7" creationId="{563A28EB-6D9D-FCE5-F096-0E6E9889C7E0}"/>
          </ac:spMkLst>
        </pc:spChg>
        <pc:spChg chg="add del mod">
          <ac:chgData name="Timo Zaoral" userId="f1605ec3fa8be4b3" providerId="LiveId" clId="{E50FB520-8BFF-4495-B559-EAB57B1FF400}" dt="2025-01-14T15:06:33.853" v="519" actId="21"/>
          <ac:spMkLst>
            <pc:docMk/>
            <pc:sldMk cId="2586885324" sldId="258"/>
            <ac:spMk id="8" creationId="{D93E1392-165F-0703-FDC8-3FCBE9823F43}"/>
          </ac:spMkLst>
        </pc:spChg>
        <pc:spChg chg="add del mod">
          <ac:chgData name="Timo Zaoral" userId="f1605ec3fa8be4b3" providerId="LiveId" clId="{E50FB520-8BFF-4495-B559-EAB57B1FF400}" dt="2025-01-14T15:06:33.853" v="519" actId="21"/>
          <ac:spMkLst>
            <pc:docMk/>
            <pc:sldMk cId="2586885324" sldId="258"/>
            <ac:spMk id="9" creationId="{628C1948-EA04-11E4-36F9-F3D43B5478FC}"/>
          </ac:spMkLst>
        </pc:spChg>
        <pc:spChg chg="add del mod">
          <ac:chgData name="Timo Zaoral" userId="f1605ec3fa8be4b3" providerId="LiveId" clId="{E50FB520-8BFF-4495-B559-EAB57B1FF400}" dt="2025-01-14T15:06:59.906" v="587" actId="21"/>
          <ac:spMkLst>
            <pc:docMk/>
            <pc:sldMk cId="2586885324" sldId="258"/>
            <ac:spMk id="11" creationId="{C7DD6CC8-CC96-B4C6-B096-50B5F6AAB89C}"/>
          </ac:spMkLst>
        </pc:spChg>
        <pc:spChg chg="add del mod">
          <ac:chgData name="Timo Zaoral" userId="f1605ec3fa8be4b3" providerId="LiveId" clId="{E50FB520-8BFF-4495-B559-EAB57B1FF400}" dt="2025-01-14T15:06:59.906" v="587" actId="21"/>
          <ac:spMkLst>
            <pc:docMk/>
            <pc:sldMk cId="2586885324" sldId="258"/>
            <ac:spMk id="12" creationId="{3087DB86-3842-C3C6-5311-5AFABF36EC57}"/>
          </ac:spMkLst>
        </pc:spChg>
        <pc:spChg chg="add del mod">
          <ac:chgData name="Timo Zaoral" userId="f1605ec3fa8be4b3" providerId="LiveId" clId="{E50FB520-8BFF-4495-B559-EAB57B1FF400}" dt="2025-01-14T15:06:37.023" v="520" actId="478"/>
          <ac:spMkLst>
            <pc:docMk/>
            <pc:sldMk cId="2586885324" sldId="258"/>
            <ac:spMk id="16" creationId="{34FB9A10-AFEA-5A22-DE69-FB1CD43D694A}"/>
          </ac:spMkLst>
        </pc:spChg>
        <pc:spChg chg="add mod">
          <ac:chgData name="Timo Zaoral" userId="f1605ec3fa8be4b3" providerId="LiveId" clId="{E50FB520-8BFF-4495-B559-EAB57B1FF400}" dt="2025-01-14T15:07:44.470" v="780" actId="1038"/>
          <ac:spMkLst>
            <pc:docMk/>
            <pc:sldMk cId="2586885324" sldId="258"/>
            <ac:spMk id="18" creationId="{2E7DE331-7F51-601A-469F-330A1C133EAC}"/>
          </ac:spMkLst>
        </pc:spChg>
        <pc:spChg chg="add mod">
          <ac:chgData name="Timo Zaoral" userId="f1605ec3fa8be4b3" providerId="LiveId" clId="{E50FB520-8BFF-4495-B559-EAB57B1FF400}" dt="2025-01-14T15:07:44.470" v="780" actId="1038"/>
          <ac:spMkLst>
            <pc:docMk/>
            <pc:sldMk cId="2586885324" sldId="258"/>
            <ac:spMk id="19" creationId="{A8901368-D76E-B83F-E870-7B8C2E5C489F}"/>
          </ac:spMkLst>
        </pc:spChg>
        <pc:spChg chg="add mod">
          <ac:chgData name="Timo Zaoral" userId="f1605ec3fa8be4b3" providerId="LiveId" clId="{E50FB520-8BFF-4495-B559-EAB57B1FF400}" dt="2025-01-14T15:07:44.470" v="780" actId="1038"/>
          <ac:spMkLst>
            <pc:docMk/>
            <pc:sldMk cId="2586885324" sldId="258"/>
            <ac:spMk id="20" creationId="{563A28EB-6D9D-FCE5-F096-0E6E9889C7E0}"/>
          </ac:spMkLst>
        </pc:spChg>
        <pc:spChg chg="add mod">
          <ac:chgData name="Timo Zaoral" userId="f1605ec3fa8be4b3" providerId="LiveId" clId="{E50FB520-8BFF-4495-B559-EAB57B1FF400}" dt="2025-01-14T15:07:44.470" v="780" actId="1038"/>
          <ac:spMkLst>
            <pc:docMk/>
            <pc:sldMk cId="2586885324" sldId="258"/>
            <ac:spMk id="21" creationId="{D93E1392-165F-0703-FDC8-3FCBE9823F43}"/>
          </ac:spMkLst>
        </pc:spChg>
        <pc:spChg chg="add mod">
          <ac:chgData name="Timo Zaoral" userId="f1605ec3fa8be4b3" providerId="LiveId" clId="{E50FB520-8BFF-4495-B559-EAB57B1FF400}" dt="2025-01-14T15:07:44.470" v="780" actId="1038"/>
          <ac:spMkLst>
            <pc:docMk/>
            <pc:sldMk cId="2586885324" sldId="258"/>
            <ac:spMk id="22" creationId="{628C1948-EA04-11E4-36F9-F3D43B5478FC}"/>
          </ac:spMkLst>
        </pc:spChg>
        <pc:spChg chg="add mod">
          <ac:chgData name="Timo Zaoral" userId="f1605ec3fa8be4b3" providerId="LiveId" clId="{E50FB520-8BFF-4495-B559-EAB57B1FF400}" dt="2025-01-14T15:07:28.528" v="757" actId="1037"/>
          <ac:spMkLst>
            <pc:docMk/>
            <pc:sldMk cId="2586885324" sldId="258"/>
            <ac:spMk id="24" creationId="{C7DD6CC8-CC96-B4C6-B096-50B5F6AAB89C}"/>
          </ac:spMkLst>
        </pc:spChg>
        <pc:spChg chg="add mod">
          <ac:chgData name="Timo Zaoral" userId="f1605ec3fa8be4b3" providerId="LiveId" clId="{E50FB520-8BFF-4495-B559-EAB57B1FF400}" dt="2025-01-14T15:07:28.528" v="757" actId="1037"/>
          <ac:spMkLst>
            <pc:docMk/>
            <pc:sldMk cId="2586885324" sldId="258"/>
            <ac:spMk id="25" creationId="{3087DB86-3842-C3C6-5311-5AFABF36EC57}"/>
          </ac:spMkLst>
        </pc:spChg>
        <pc:picChg chg="add del mod">
          <ac:chgData name="Timo Zaoral" userId="f1605ec3fa8be4b3" providerId="LiveId" clId="{E50FB520-8BFF-4495-B559-EAB57B1FF400}" dt="2025-01-14T15:06:33.853" v="519" actId="21"/>
          <ac:picMkLst>
            <pc:docMk/>
            <pc:sldMk cId="2586885324" sldId="258"/>
            <ac:picMk id="4" creationId="{F6CB5CAB-29E5-DDAB-7ABC-D5BF6521481A}"/>
          </ac:picMkLst>
        </pc:picChg>
        <pc:picChg chg="add del mod">
          <ac:chgData name="Timo Zaoral" userId="f1605ec3fa8be4b3" providerId="LiveId" clId="{E50FB520-8BFF-4495-B559-EAB57B1FF400}" dt="2025-01-14T15:06:59.906" v="587" actId="21"/>
          <ac:picMkLst>
            <pc:docMk/>
            <pc:sldMk cId="2586885324" sldId="258"/>
            <ac:picMk id="10" creationId="{AB3B07F7-CE77-6A94-48FD-1654068BC8E2}"/>
          </ac:picMkLst>
        </pc:picChg>
        <pc:picChg chg="add del mod">
          <ac:chgData name="Timo Zaoral" userId="f1605ec3fa8be4b3" providerId="LiveId" clId="{E50FB520-8BFF-4495-B559-EAB57B1FF400}" dt="2025-01-14T15:06:59.906" v="587" actId="21"/>
          <ac:picMkLst>
            <pc:docMk/>
            <pc:sldMk cId="2586885324" sldId="258"/>
            <ac:picMk id="14" creationId="{5DF65117-95F1-8B2D-41C2-60C8537C1C57}"/>
          </ac:picMkLst>
        </pc:picChg>
        <pc:picChg chg="add mod">
          <ac:chgData name="Timo Zaoral" userId="f1605ec3fa8be4b3" providerId="LiveId" clId="{E50FB520-8BFF-4495-B559-EAB57B1FF400}" dt="2025-01-14T15:07:44.470" v="780" actId="1038"/>
          <ac:picMkLst>
            <pc:docMk/>
            <pc:sldMk cId="2586885324" sldId="258"/>
            <ac:picMk id="17" creationId="{F6CB5CAB-29E5-DDAB-7ABC-D5BF6521481A}"/>
          </ac:picMkLst>
        </pc:picChg>
        <pc:picChg chg="add mod">
          <ac:chgData name="Timo Zaoral" userId="f1605ec3fa8be4b3" providerId="LiveId" clId="{E50FB520-8BFF-4495-B559-EAB57B1FF400}" dt="2025-01-14T15:07:28.528" v="757" actId="1037"/>
          <ac:picMkLst>
            <pc:docMk/>
            <pc:sldMk cId="2586885324" sldId="258"/>
            <ac:picMk id="23" creationId="{AB3B07F7-CE77-6A94-48FD-1654068BC8E2}"/>
          </ac:picMkLst>
        </pc:picChg>
        <pc:picChg chg="add mod">
          <ac:chgData name="Timo Zaoral" userId="f1605ec3fa8be4b3" providerId="LiveId" clId="{E50FB520-8BFF-4495-B559-EAB57B1FF400}" dt="2025-01-14T15:07:28.528" v="757" actId="1037"/>
          <ac:picMkLst>
            <pc:docMk/>
            <pc:sldMk cId="2586885324" sldId="258"/>
            <ac:picMk id="26" creationId="{5DF65117-95F1-8B2D-41C2-60C8537C1C57}"/>
          </ac:picMkLst>
        </pc:picChg>
      </pc:sldChg>
      <pc:sldChg chg="addSp delSp modSp new mod modNotesTx">
        <pc:chgData name="Timo Zaoral" userId="f1605ec3fa8be4b3" providerId="LiveId" clId="{E50FB520-8BFF-4495-B559-EAB57B1FF400}" dt="2025-01-15T16:08:16.363" v="4146" actId="1036"/>
        <pc:sldMkLst>
          <pc:docMk/>
          <pc:sldMk cId="2214076747" sldId="259"/>
        </pc:sldMkLst>
        <pc:spChg chg="mod">
          <ac:chgData name="Timo Zaoral" userId="f1605ec3fa8be4b3" providerId="LiveId" clId="{E50FB520-8BFF-4495-B559-EAB57B1FF400}" dt="2025-01-14T15:11:24.252" v="1187" actId="20577"/>
          <ac:spMkLst>
            <pc:docMk/>
            <pc:sldMk cId="2214076747" sldId="259"/>
            <ac:spMk id="2" creationId="{C7D1B875-6ED2-50FB-D2F7-63E4BECB66AC}"/>
          </ac:spMkLst>
        </pc:spChg>
        <pc:spChg chg="mod">
          <ac:chgData name="Timo Zaoral" userId="f1605ec3fa8be4b3" providerId="LiveId" clId="{E50FB520-8BFF-4495-B559-EAB57B1FF400}" dt="2025-01-15T15:58:57.462" v="4082" actId="21"/>
          <ac:spMkLst>
            <pc:docMk/>
            <pc:sldMk cId="2214076747" sldId="259"/>
            <ac:spMk id="3" creationId="{0F89C2E8-814A-6D9B-101A-863CF737499B}"/>
          </ac:spMkLst>
        </pc:spChg>
        <pc:spChg chg="add">
          <ac:chgData name="Timo Zaoral" userId="f1605ec3fa8be4b3" providerId="LiveId" clId="{E50FB520-8BFF-4495-B559-EAB57B1FF400}" dt="2025-01-14T15:45:24.930" v="1255"/>
          <ac:spMkLst>
            <pc:docMk/>
            <pc:sldMk cId="2214076747" sldId="259"/>
            <ac:spMk id="4" creationId="{D97BF0CC-75C9-46E0-64E1-5C45106519DE}"/>
          </ac:spMkLst>
        </pc:spChg>
        <pc:spChg chg="add mod topLvl">
          <ac:chgData name="Timo Zaoral" userId="f1605ec3fa8be4b3" providerId="LiveId" clId="{E50FB520-8BFF-4495-B559-EAB57B1FF400}" dt="2025-01-15T16:00:02.385" v="4099" actId="1076"/>
          <ac:spMkLst>
            <pc:docMk/>
            <pc:sldMk cId="2214076747" sldId="259"/>
            <ac:spMk id="7" creationId="{9ACCEB90-BEA2-1C47-831E-77F1801902E1}"/>
          </ac:spMkLst>
        </pc:spChg>
        <pc:spChg chg="add mod topLvl">
          <ac:chgData name="Timo Zaoral" userId="f1605ec3fa8be4b3" providerId="LiveId" clId="{E50FB520-8BFF-4495-B559-EAB57B1FF400}" dt="2025-01-15T15:59:48.339" v="4095" actId="404"/>
          <ac:spMkLst>
            <pc:docMk/>
            <pc:sldMk cId="2214076747" sldId="259"/>
            <ac:spMk id="8" creationId="{EC1ECE74-7E84-4BC6-B751-F104A8440345}"/>
          </ac:spMkLst>
        </pc:spChg>
        <pc:spChg chg="add mod">
          <ac:chgData name="Timo Zaoral" userId="f1605ec3fa8be4b3" providerId="LiveId" clId="{E50FB520-8BFF-4495-B559-EAB57B1FF400}" dt="2025-01-14T15:48:14.330" v="1353"/>
          <ac:spMkLst>
            <pc:docMk/>
            <pc:sldMk cId="2214076747" sldId="259"/>
            <ac:spMk id="11" creationId="{460AD54C-5563-C1EC-8C7B-EA7DD3065457}"/>
          </ac:spMkLst>
        </pc:spChg>
        <pc:spChg chg="add mod">
          <ac:chgData name="Timo Zaoral" userId="f1605ec3fa8be4b3" providerId="LiveId" clId="{E50FB520-8BFF-4495-B559-EAB57B1FF400}" dt="2025-01-15T16:08:16.363" v="4146" actId="1036"/>
          <ac:spMkLst>
            <pc:docMk/>
            <pc:sldMk cId="2214076747" sldId="259"/>
            <ac:spMk id="12" creationId="{DFCC071A-BAB6-3EEB-837F-A107E0BECD14}"/>
          </ac:spMkLst>
        </pc:spChg>
        <pc:spChg chg="add mod">
          <ac:chgData name="Timo Zaoral" userId="f1605ec3fa8be4b3" providerId="LiveId" clId="{E50FB520-8BFF-4495-B559-EAB57B1FF400}" dt="2025-01-15T15:59:56.899" v="4098" actId="113"/>
          <ac:spMkLst>
            <pc:docMk/>
            <pc:sldMk cId="2214076747" sldId="259"/>
            <ac:spMk id="13" creationId="{C7BDA520-7870-2C28-637A-179722D0B30E}"/>
          </ac:spMkLst>
        </pc:spChg>
        <pc:grpChg chg="add del mod">
          <ac:chgData name="Timo Zaoral" userId="f1605ec3fa8be4b3" providerId="LiveId" clId="{E50FB520-8BFF-4495-B559-EAB57B1FF400}" dt="2025-01-15T15:59:16.895" v="4087" actId="165"/>
          <ac:grpSpMkLst>
            <pc:docMk/>
            <pc:sldMk cId="2214076747" sldId="259"/>
            <ac:grpSpMk id="9" creationId="{F6B8AFA3-6FC9-DD94-F422-0078355CBE3A}"/>
          </ac:grpSpMkLst>
        </pc:grpChg>
        <pc:picChg chg="add mod topLvl">
          <ac:chgData name="Timo Zaoral" userId="f1605ec3fa8be4b3" providerId="LiveId" clId="{E50FB520-8BFF-4495-B559-EAB57B1FF400}" dt="2025-01-15T16:08:16.363" v="4146" actId="1036"/>
          <ac:picMkLst>
            <pc:docMk/>
            <pc:sldMk cId="2214076747" sldId="259"/>
            <ac:picMk id="6" creationId="{62B86C32-A72A-04A3-FA8C-262F431C686D}"/>
          </ac:picMkLst>
        </pc:picChg>
        <pc:picChg chg="add mod">
          <ac:chgData name="Timo Zaoral" userId="f1605ec3fa8be4b3" providerId="LiveId" clId="{E50FB520-8BFF-4495-B559-EAB57B1FF400}" dt="2025-01-14T15:48:45.468" v="1367" actId="14100"/>
          <ac:picMkLst>
            <pc:docMk/>
            <pc:sldMk cId="2214076747" sldId="259"/>
            <ac:picMk id="10" creationId="{95526708-AEB5-E58C-137D-704AA88E3435}"/>
          </ac:picMkLst>
        </pc:picChg>
        <pc:picChg chg="add">
          <ac:chgData name="Timo Zaoral" userId="f1605ec3fa8be4b3" providerId="LiveId" clId="{E50FB520-8BFF-4495-B559-EAB57B1FF400}" dt="2025-01-14T15:44:59.770" v="1254"/>
          <ac:picMkLst>
            <pc:docMk/>
            <pc:sldMk cId="2214076747" sldId="259"/>
            <ac:picMk id="1026" creationId="{E8223704-E632-7937-9DA7-7219C38796E4}"/>
          </ac:picMkLst>
        </pc:picChg>
      </pc:sldChg>
      <pc:sldChg chg="addSp delSp modSp new mod">
        <pc:chgData name="Timo Zaoral" userId="f1605ec3fa8be4b3" providerId="LiveId" clId="{E50FB520-8BFF-4495-B559-EAB57B1FF400}" dt="2025-01-17T16:04:03.776" v="4389" actId="20577"/>
        <pc:sldMkLst>
          <pc:docMk/>
          <pc:sldMk cId="724191024" sldId="260"/>
        </pc:sldMkLst>
        <pc:spChg chg="mod">
          <ac:chgData name="Timo Zaoral" userId="f1605ec3fa8be4b3" providerId="LiveId" clId="{E50FB520-8BFF-4495-B559-EAB57B1FF400}" dt="2025-01-14T15:55:39.902" v="1403" actId="20577"/>
          <ac:spMkLst>
            <pc:docMk/>
            <pc:sldMk cId="724191024" sldId="260"/>
            <ac:spMk id="2" creationId="{5C107ABA-9BF0-7AD6-D9AD-279904F6C155}"/>
          </ac:spMkLst>
        </pc:spChg>
        <pc:spChg chg="mod">
          <ac:chgData name="Timo Zaoral" userId="f1605ec3fa8be4b3" providerId="LiveId" clId="{E50FB520-8BFF-4495-B559-EAB57B1FF400}" dt="2025-01-17T16:02:45.277" v="4380" actId="27636"/>
          <ac:spMkLst>
            <pc:docMk/>
            <pc:sldMk cId="724191024" sldId="260"/>
            <ac:spMk id="3" creationId="{68609BA5-2B1C-FF98-60F0-F57E63D11CEA}"/>
          </ac:spMkLst>
        </pc:spChg>
        <pc:spChg chg="add mod ord">
          <ac:chgData name="Timo Zaoral" userId="f1605ec3fa8be4b3" providerId="LiveId" clId="{E50FB520-8BFF-4495-B559-EAB57B1FF400}" dt="2025-01-15T16:09:44.181" v="4168" actId="404"/>
          <ac:spMkLst>
            <pc:docMk/>
            <pc:sldMk cId="724191024" sldId="260"/>
            <ac:spMk id="4" creationId="{7D5CFD01-E624-0A25-0668-D8C032BB5FDD}"/>
          </ac:spMkLst>
        </pc:spChg>
        <pc:spChg chg="add mod ord">
          <ac:chgData name="Timo Zaoral" userId="f1605ec3fa8be4b3" providerId="LiveId" clId="{E50FB520-8BFF-4495-B559-EAB57B1FF400}" dt="2025-01-15T16:10:25.569" v="4185" actId="20577"/>
          <ac:spMkLst>
            <pc:docMk/>
            <pc:sldMk cId="724191024" sldId="260"/>
            <ac:spMk id="5" creationId="{39D886AC-9F78-F979-40E7-00B7BDDAE457}"/>
          </ac:spMkLst>
        </pc:spChg>
        <pc:spChg chg="add del mod">
          <ac:chgData name="Timo Zaoral" userId="f1605ec3fa8be4b3" providerId="LiveId" clId="{E50FB520-8BFF-4495-B559-EAB57B1FF400}" dt="2025-01-15T16:08:34.075" v="4149"/>
          <ac:spMkLst>
            <pc:docMk/>
            <pc:sldMk cId="724191024" sldId="260"/>
            <ac:spMk id="6" creationId="{D80B5E21-C32D-AA74-8FFA-FF77BCFA0EC4}"/>
          </ac:spMkLst>
        </pc:spChg>
        <pc:spChg chg="add mod">
          <ac:chgData name="Timo Zaoral" userId="f1605ec3fa8be4b3" providerId="LiveId" clId="{E50FB520-8BFF-4495-B559-EAB57B1FF400}" dt="2025-01-17T16:04:03.776" v="4389" actId="20577"/>
          <ac:spMkLst>
            <pc:docMk/>
            <pc:sldMk cId="724191024" sldId="260"/>
            <ac:spMk id="7" creationId="{08197E98-69F7-2D45-EC0D-B0A54EEEB086}"/>
          </ac:spMkLst>
        </pc:spChg>
        <pc:spChg chg="add">
          <ac:chgData name="Timo Zaoral" userId="f1605ec3fa8be4b3" providerId="LiveId" clId="{E50FB520-8BFF-4495-B559-EAB57B1FF400}" dt="2025-01-17T16:03:38.688" v="4381"/>
          <ac:spMkLst>
            <pc:docMk/>
            <pc:sldMk cId="724191024" sldId="260"/>
            <ac:spMk id="8" creationId="{B656203C-0F43-21A2-E59B-01CAF00D8C40}"/>
          </ac:spMkLst>
        </pc:spChg>
      </pc:sldChg>
      <pc:sldChg chg="addSp delSp modSp new mod ord modShow">
        <pc:chgData name="Timo Zaoral" userId="f1605ec3fa8be4b3" providerId="LiveId" clId="{E50FB520-8BFF-4495-B559-EAB57B1FF400}" dt="2025-01-21T11:42:20.345" v="4953"/>
        <pc:sldMkLst>
          <pc:docMk/>
          <pc:sldMk cId="3292932263" sldId="261"/>
        </pc:sldMkLst>
        <pc:spChg chg="mod">
          <ac:chgData name="Timo Zaoral" userId="f1605ec3fa8be4b3" providerId="LiveId" clId="{E50FB520-8BFF-4495-B559-EAB57B1FF400}" dt="2025-01-15T16:12:14.283" v="4208" actId="20577"/>
          <ac:spMkLst>
            <pc:docMk/>
            <pc:sldMk cId="3292932263" sldId="261"/>
            <ac:spMk id="2" creationId="{2C36A02D-EE49-DA37-5294-A933FFE39655}"/>
          </ac:spMkLst>
        </pc:spChg>
        <pc:spChg chg="del">
          <ac:chgData name="Timo Zaoral" userId="f1605ec3fa8be4b3" providerId="LiveId" clId="{E50FB520-8BFF-4495-B559-EAB57B1FF400}" dt="2025-01-14T16:16:33.510" v="2968" actId="478"/>
          <ac:spMkLst>
            <pc:docMk/>
            <pc:sldMk cId="3292932263" sldId="261"/>
            <ac:spMk id="3" creationId="{6479F3C9-7E4A-5E66-5BAF-2F02F4E3508B}"/>
          </ac:spMkLst>
        </pc:spChg>
        <pc:spChg chg="add mod">
          <ac:chgData name="Timo Zaoral" userId="f1605ec3fa8be4b3" providerId="LiveId" clId="{E50FB520-8BFF-4495-B559-EAB57B1FF400}" dt="2025-01-15T16:12:40.653" v="4218" actId="113"/>
          <ac:spMkLst>
            <pc:docMk/>
            <pc:sldMk cId="3292932263" sldId="261"/>
            <ac:spMk id="4" creationId="{787588E9-54D4-5BF6-09BE-994D28EDED0A}"/>
          </ac:spMkLst>
        </pc:spChg>
        <pc:spChg chg="add mod">
          <ac:chgData name="Timo Zaoral" userId="f1605ec3fa8be4b3" providerId="LiveId" clId="{E50FB520-8BFF-4495-B559-EAB57B1FF400}" dt="2025-01-15T16:12:37.159" v="4217" actId="113"/>
          <ac:spMkLst>
            <pc:docMk/>
            <pc:sldMk cId="3292932263" sldId="261"/>
            <ac:spMk id="5" creationId="{1CEC8B92-3F5B-A176-FB6C-46DC754C8473}"/>
          </ac:spMkLst>
        </pc:spChg>
        <pc:spChg chg="add mod">
          <ac:chgData name="Timo Zaoral" userId="f1605ec3fa8be4b3" providerId="LiveId" clId="{E50FB520-8BFF-4495-B559-EAB57B1FF400}" dt="2025-01-15T16:12:42.616" v="4219" actId="113"/>
          <ac:spMkLst>
            <pc:docMk/>
            <pc:sldMk cId="3292932263" sldId="261"/>
            <ac:spMk id="6" creationId="{225B6612-8769-E63D-3EC4-29D13FB6FB09}"/>
          </ac:spMkLst>
        </pc:spChg>
        <pc:spChg chg="add mod">
          <ac:chgData name="Timo Zaoral" userId="f1605ec3fa8be4b3" providerId="LiveId" clId="{E50FB520-8BFF-4495-B559-EAB57B1FF400}" dt="2025-01-14T16:27:51.043" v="3282" actId="164"/>
          <ac:spMkLst>
            <pc:docMk/>
            <pc:sldMk cId="3292932263" sldId="261"/>
            <ac:spMk id="7" creationId="{D5E778ED-6743-9A3A-DBF3-A25E6D21B32C}"/>
          </ac:spMkLst>
        </pc:spChg>
        <pc:spChg chg="add mod">
          <ac:chgData name="Timo Zaoral" userId="f1605ec3fa8be4b3" providerId="LiveId" clId="{E50FB520-8BFF-4495-B559-EAB57B1FF400}" dt="2025-01-14T16:27:51.043" v="3282" actId="164"/>
          <ac:spMkLst>
            <pc:docMk/>
            <pc:sldMk cId="3292932263" sldId="261"/>
            <ac:spMk id="8" creationId="{DE77EE21-822E-9B75-DC65-412B00505DA6}"/>
          </ac:spMkLst>
        </pc:spChg>
        <pc:spChg chg="add mod">
          <ac:chgData name="Timo Zaoral" userId="f1605ec3fa8be4b3" providerId="LiveId" clId="{E50FB520-8BFF-4495-B559-EAB57B1FF400}" dt="2025-01-14T16:27:51.043" v="3282" actId="164"/>
          <ac:spMkLst>
            <pc:docMk/>
            <pc:sldMk cId="3292932263" sldId="261"/>
            <ac:spMk id="9" creationId="{0C5E63A0-A80E-53F6-7DB6-38FF7FBAEC11}"/>
          </ac:spMkLst>
        </pc:spChg>
        <pc:spChg chg="add mod">
          <ac:chgData name="Timo Zaoral" userId="f1605ec3fa8be4b3" providerId="LiveId" clId="{E50FB520-8BFF-4495-B559-EAB57B1FF400}" dt="2025-01-14T16:27:51.043" v="3282" actId="164"/>
          <ac:spMkLst>
            <pc:docMk/>
            <pc:sldMk cId="3292932263" sldId="261"/>
            <ac:spMk id="10" creationId="{F969C512-B563-200E-978F-49F731CE01F9}"/>
          </ac:spMkLst>
        </pc:spChg>
        <pc:spChg chg="add mod">
          <ac:chgData name="Timo Zaoral" userId="f1605ec3fa8be4b3" providerId="LiveId" clId="{E50FB520-8BFF-4495-B559-EAB57B1FF400}" dt="2025-01-14T16:27:51.043" v="3282" actId="164"/>
          <ac:spMkLst>
            <pc:docMk/>
            <pc:sldMk cId="3292932263" sldId="261"/>
            <ac:spMk id="11" creationId="{33C26AD3-B4AE-2DED-4A03-196F9CB47C2D}"/>
          </ac:spMkLst>
        </pc:spChg>
        <pc:spChg chg="add mod ord">
          <ac:chgData name="Timo Zaoral" userId="f1605ec3fa8be4b3" providerId="LiveId" clId="{E50FB520-8BFF-4495-B559-EAB57B1FF400}" dt="2025-01-14T16:27:33.892" v="3280" actId="14100"/>
          <ac:spMkLst>
            <pc:docMk/>
            <pc:sldMk cId="3292932263" sldId="261"/>
            <ac:spMk id="12" creationId="{471AC4C9-63FF-7FD1-760E-1E4B500044D2}"/>
          </ac:spMkLst>
        </pc:spChg>
        <pc:spChg chg="add del mod">
          <ac:chgData name="Timo Zaoral" userId="f1605ec3fa8be4b3" providerId="LiveId" clId="{E50FB520-8BFF-4495-B559-EAB57B1FF400}" dt="2025-01-14T17:34:39.602" v="3810" actId="478"/>
          <ac:spMkLst>
            <pc:docMk/>
            <pc:sldMk cId="3292932263" sldId="261"/>
            <ac:spMk id="17" creationId="{F6C4DB66-8A3F-DCA2-BFD8-F01DF2B671BD}"/>
          </ac:spMkLst>
        </pc:spChg>
        <pc:grpChg chg="add mod">
          <ac:chgData name="Timo Zaoral" userId="f1605ec3fa8be4b3" providerId="LiveId" clId="{E50FB520-8BFF-4495-B559-EAB57B1FF400}" dt="2025-01-14T16:27:41.547" v="3281" actId="164"/>
          <ac:grpSpMkLst>
            <pc:docMk/>
            <pc:sldMk cId="3292932263" sldId="261"/>
            <ac:grpSpMk id="13" creationId="{F7BCCE04-BAB7-A463-0CF3-E081E95F17E2}"/>
          </ac:grpSpMkLst>
        </pc:grpChg>
        <pc:grpChg chg="add mod">
          <ac:chgData name="Timo Zaoral" userId="f1605ec3fa8be4b3" providerId="LiveId" clId="{E50FB520-8BFF-4495-B559-EAB57B1FF400}" dt="2025-01-14T17:35:30.877" v="3833" actId="1035"/>
          <ac:grpSpMkLst>
            <pc:docMk/>
            <pc:sldMk cId="3292932263" sldId="261"/>
            <ac:grpSpMk id="14" creationId="{052565DB-CA75-F41D-6960-9A13F0F587F3}"/>
          </ac:grpSpMkLst>
        </pc:grpChg>
        <pc:picChg chg="add mod">
          <ac:chgData name="Timo Zaoral" userId="f1605ec3fa8be4b3" providerId="LiveId" clId="{E50FB520-8BFF-4495-B559-EAB57B1FF400}" dt="2025-01-14T16:28:28.858" v="3286" actId="1076"/>
          <ac:picMkLst>
            <pc:docMk/>
            <pc:sldMk cId="3292932263" sldId="261"/>
            <ac:picMk id="2050" creationId="{4BF1B43B-C3A5-839C-5BDB-15D6C6443B89}"/>
          </ac:picMkLst>
        </pc:picChg>
        <pc:cxnChg chg="add del mod">
          <ac:chgData name="Timo Zaoral" userId="f1605ec3fa8be4b3" providerId="LiveId" clId="{E50FB520-8BFF-4495-B559-EAB57B1FF400}" dt="2025-01-14T16:28:07.987" v="3284" actId="478"/>
          <ac:cxnSpMkLst>
            <pc:docMk/>
            <pc:sldMk cId="3292932263" sldId="261"/>
            <ac:cxnSpMk id="16" creationId="{A36E80EC-2454-0CD0-4BE1-9AE1F745032E}"/>
          </ac:cxnSpMkLst>
        </pc:cxnChg>
      </pc:sldChg>
      <pc:sldChg chg="addSp delSp modSp new mod modTransition delAnim modAnim">
        <pc:chgData name="Timo Zaoral" userId="f1605ec3fa8be4b3" providerId="LiveId" clId="{E50FB520-8BFF-4495-B559-EAB57B1FF400}" dt="2025-01-19T15:40:30.109" v="4778" actId="207"/>
        <pc:sldMkLst>
          <pc:docMk/>
          <pc:sldMk cId="3063941597" sldId="262"/>
        </pc:sldMkLst>
        <pc:spChg chg="mod">
          <ac:chgData name="Timo Zaoral" userId="f1605ec3fa8be4b3" providerId="LiveId" clId="{E50FB520-8BFF-4495-B559-EAB57B1FF400}" dt="2025-01-15T16:12:20.152" v="4212" actId="20577"/>
          <ac:spMkLst>
            <pc:docMk/>
            <pc:sldMk cId="3063941597" sldId="262"/>
            <ac:spMk id="2" creationId="{3A15D49C-F243-EE25-52D7-95B2FC5F0F53}"/>
          </ac:spMkLst>
        </pc:spChg>
        <pc:spChg chg="del">
          <ac:chgData name="Timo Zaoral" userId="f1605ec3fa8be4b3" providerId="LiveId" clId="{E50FB520-8BFF-4495-B559-EAB57B1FF400}" dt="2025-01-14T16:30:35.319" v="3289" actId="478"/>
          <ac:spMkLst>
            <pc:docMk/>
            <pc:sldMk cId="3063941597" sldId="262"/>
            <ac:spMk id="3" creationId="{2E5135E8-2541-B989-F04D-A78BEE4858CD}"/>
          </ac:spMkLst>
        </pc:spChg>
        <pc:spChg chg="add mod">
          <ac:chgData name="Timo Zaoral" userId="f1605ec3fa8be4b3" providerId="LiveId" clId="{E50FB520-8BFF-4495-B559-EAB57B1FF400}" dt="2025-01-14T16:40:55.088" v="3323" actId="1076"/>
          <ac:spMkLst>
            <pc:docMk/>
            <pc:sldMk cId="3063941597" sldId="262"/>
            <ac:spMk id="8" creationId="{1F017042-0AC3-01C9-9657-C58A9FB6400D}"/>
          </ac:spMkLst>
        </pc:spChg>
        <pc:spChg chg="add mod">
          <ac:chgData name="Timo Zaoral" userId="f1605ec3fa8be4b3" providerId="LiveId" clId="{E50FB520-8BFF-4495-B559-EAB57B1FF400}" dt="2025-01-14T16:41:00.727" v="3325" actId="1076"/>
          <ac:spMkLst>
            <pc:docMk/>
            <pc:sldMk cId="3063941597" sldId="262"/>
            <ac:spMk id="9" creationId="{536ECAFE-071F-D2BB-566A-EA2499994090}"/>
          </ac:spMkLst>
        </pc:spChg>
        <pc:spChg chg="add mod">
          <ac:chgData name="Timo Zaoral" userId="f1605ec3fa8be4b3" providerId="LiveId" clId="{E50FB520-8BFF-4495-B559-EAB57B1FF400}" dt="2025-01-19T15:40:30.109" v="4778" actId="207"/>
          <ac:spMkLst>
            <pc:docMk/>
            <pc:sldMk cId="3063941597" sldId="262"/>
            <ac:spMk id="10" creationId="{7F831EDD-BDFF-0A38-F9FB-24A66436A0C3}"/>
          </ac:spMkLst>
        </pc:spChg>
        <pc:spChg chg="add mod">
          <ac:chgData name="Timo Zaoral" userId="f1605ec3fa8be4b3" providerId="LiveId" clId="{E50FB520-8BFF-4495-B559-EAB57B1FF400}" dt="2025-01-14T17:36:40.605" v="3848" actId="1076"/>
          <ac:spMkLst>
            <pc:docMk/>
            <pc:sldMk cId="3063941597" sldId="262"/>
            <ac:spMk id="11" creationId="{1396F444-B97F-8ACC-1EE7-EF83A6248746}"/>
          </ac:spMkLst>
        </pc:spChg>
        <pc:spChg chg="add mod">
          <ac:chgData name="Timo Zaoral" userId="f1605ec3fa8be4b3" providerId="LiveId" clId="{E50FB520-8BFF-4495-B559-EAB57B1FF400}" dt="2025-01-14T17:36:51.206" v="3852" actId="1076"/>
          <ac:spMkLst>
            <pc:docMk/>
            <pc:sldMk cId="3063941597" sldId="262"/>
            <ac:spMk id="12" creationId="{A7616556-77B8-5774-36BC-A9488D8BE567}"/>
          </ac:spMkLst>
        </pc:spChg>
        <pc:picChg chg="add mod">
          <ac:chgData name="Timo Zaoral" userId="f1605ec3fa8be4b3" providerId="LiveId" clId="{E50FB520-8BFF-4495-B559-EAB57B1FF400}" dt="2025-01-17T16:06:00.604" v="4390" actId="14826"/>
          <ac:picMkLst>
            <pc:docMk/>
            <pc:sldMk cId="3063941597" sldId="262"/>
            <ac:picMk id="5" creationId="{940410A3-13AA-FEA8-27B8-7C6AE2CAF20C}"/>
          </ac:picMkLst>
        </pc:picChg>
        <pc:picChg chg="add mod">
          <ac:chgData name="Timo Zaoral" userId="f1605ec3fa8be4b3" providerId="LiveId" clId="{E50FB520-8BFF-4495-B559-EAB57B1FF400}" dt="2025-01-14T16:40:46.864" v="3322" actId="1076"/>
          <ac:picMkLst>
            <pc:docMk/>
            <pc:sldMk cId="3063941597" sldId="262"/>
            <ac:picMk id="7" creationId="{2E900E30-7BC0-EABC-7362-AE9163CD6135}"/>
          </ac:picMkLst>
        </pc:picChg>
        <pc:picChg chg="add del mod">
          <ac:chgData name="Timo Zaoral" userId="f1605ec3fa8be4b3" providerId="LiveId" clId="{E50FB520-8BFF-4495-B559-EAB57B1FF400}" dt="2025-01-17T15:56:51.875" v="4322" actId="21"/>
          <ac:picMkLst>
            <pc:docMk/>
            <pc:sldMk cId="3063941597" sldId="262"/>
            <ac:picMk id="14" creationId="{4F6B6001-9E81-35F8-664D-B3173F7F405E}"/>
          </ac:picMkLst>
        </pc:picChg>
      </pc:sldChg>
      <pc:sldChg chg="addSp delSp modSp new del mod">
        <pc:chgData name="Timo Zaoral" userId="f1605ec3fa8be4b3" providerId="LiveId" clId="{E50FB520-8BFF-4495-B559-EAB57B1FF400}" dt="2025-01-14T16:41:55.426" v="3352" actId="47"/>
        <pc:sldMkLst>
          <pc:docMk/>
          <pc:sldMk cId="912495860" sldId="263"/>
        </pc:sldMkLst>
        <pc:spChg chg="mod">
          <ac:chgData name="Timo Zaoral" userId="f1605ec3fa8be4b3" providerId="LiveId" clId="{E50FB520-8BFF-4495-B559-EAB57B1FF400}" dt="2025-01-14T16:41:28.435" v="3345" actId="20577"/>
          <ac:spMkLst>
            <pc:docMk/>
            <pc:sldMk cId="912495860" sldId="263"/>
            <ac:spMk id="2" creationId="{4499A04B-EB0D-83AA-FAE5-FDAE3E4A9BA3}"/>
          </ac:spMkLst>
        </pc:spChg>
        <pc:spChg chg="del">
          <ac:chgData name="Timo Zaoral" userId="f1605ec3fa8be4b3" providerId="LiveId" clId="{E50FB520-8BFF-4495-B559-EAB57B1FF400}" dt="2025-01-14T16:31:38.604" v="3305" actId="478"/>
          <ac:spMkLst>
            <pc:docMk/>
            <pc:sldMk cId="912495860" sldId="263"/>
            <ac:spMk id="3" creationId="{AF08A32A-BDE2-3ECC-2193-D912DCF115F6}"/>
          </ac:spMkLst>
        </pc:spChg>
        <pc:picChg chg="add mod">
          <ac:chgData name="Timo Zaoral" userId="f1605ec3fa8be4b3" providerId="LiveId" clId="{E50FB520-8BFF-4495-B559-EAB57B1FF400}" dt="2025-01-14T16:39:25.513" v="3312" actId="14100"/>
          <ac:picMkLst>
            <pc:docMk/>
            <pc:sldMk cId="912495860" sldId="263"/>
            <ac:picMk id="5" creationId="{F4766F59-9C48-E63E-852A-8F93F537E443}"/>
          </ac:picMkLst>
        </pc:picChg>
        <pc:picChg chg="add mod">
          <ac:chgData name="Timo Zaoral" userId="f1605ec3fa8be4b3" providerId="LiveId" clId="{E50FB520-8BFF-4495-B559-EAB57B1FF400}" dt="2025-01-14T16:39:22.849" v="3311" actId="1076"/>
          <ac:picMkLst>
            <pc:docMk/>
            <pc:sldMk cId="912495860" sldId="263"/>
            <ac:picMk id="7" creationId="{5FCD2390-A6A5-5DA2-D086-56DC1F7ED014}"/>
          </ac:picMkLst>
        </pc:picChg>
      </pc:sldChg>
      <pc:sldChg chg="addSp delSp modSp add mod">
        <pc:chgData name="Timo Zaoral" userId="f1605ec3fa8be4b3" providerId="LiveId" clId="{E50FB520-8BFF-4495-B559-EAB57B1FF400}" dt="2025-01-21T11:13:56.208" v="4935" actId="207"/>
        <pc:sldMkLst>
          <pc:docMk/>
          <pc:sldMk cId="2606974762" sldId="264"/>
        </pc:sldMkLst>
        <pc:spChg chg="mod">
          <ac:chgData name="Timo Zaoral" userId="f1605ec3fa8be4b3" providerId="LiveId" clId="{E50FB520-8BFF-4495-B559-EAB57B1FF400}" dt="2025-01-15T16:12:24.475" v="4216" actId="20577"/>
          <ac:spMkLst>
            <pc:docMk/>
            <pc:sldMk cId="2606974762" sldId="264"/>
            <ac:spMk id="2" creationId="{3A15D49C-F243-EE25-52D7-95B2FC5F0F53}"/>
          </ac:spMkLst>
        </pc:spChg>
        <pc:spChg chg="add mod">
          <ac:chgData name="Timo Zaoral" userId="f1605ec3fa8be4b3" providerId="LiveId" clId="{E50FB520-8BFF-4495-B559-EAB57B1FF400}" dt="2025-01-14T17:37:00.168" v="3853"/>
          <ac:spMkLst>
            <pc:docMk/>
            <pc:sldMk cId="2606974762" sldId="264"/>
            <ac:spMk id="3" creationId="{59EA9B46-4939-87A6-48C3-7D1C15F8C244}"/>
          </ac:spMkLst>
        </pc:spChg>
        <pc:spChg chg="add mod">
          <ac:chgData name="Timo Zaoral" userId="f1605ec3fa8be4b3" providerId="LiveId" clId="{E50FB520-8BFF-4495-B559-EAB57B1FF400}" dt="2025-01-14T17:37:00.168" v="3853"/>
          <ac:spMkLst>
            <pc:docMk/>
            <pc:sldMk cId="2606974762" sldId="264"/>
            <ac:spMk id="4" creationId="{9B570164-708D-7B88-FC83-5B8AC55A9FF2}"/>
          </ac:spMkLst>
        </pc:spChg>
        <pc:spChg chg="add del mod">
          <ac:chgData name="Timo Zaoral" userId="f1605ec3fa8be4b3" providerId="LiveId" clId="{E50FB520-8BFF-4495-B559-EAB57B1FF400}" dt="2025-01-17T16:06:33.455" v="4394" actId="478"/>
          <ac:spMkLst>
            <pc:docMk/>
            <pc:sldMk cId="2606974762" sldId="264"/>
            <ac:spMk id="6" creationId="{0AE87056-7696-1D14-4CCE-D532446598DF}"/>
          </ac:spMkLst>
        </pc:spChg>
        <pc:spChg chg="add mod">
          <ac:chgData name="Timo Zaoral" userId="f1605ec3fa8be4b3" providerId="LiveId" clId="{E50FB520-8BFF-4495-B559-EAB57B1FF400}" dt="2025-01-19T15:40:22.963" v="4777" actId="207"/>
          <ac:spMkLst>
            <pc:docMk/>
            <pc:sldMk cId="2606974762" sldId="264"/>
            <ac:spMk id="11" creationId="{764DAA15-7059-5D89-E05A-A840AB8105CF}"/>
          </ac:spMkLst>
        </pc:spChg>
        <pc:spChg chg="add mod">
          <ac:chgData name="Timo Zaoral" userId="f1605ec3fa8be4b3" providerId="LiveId" clId="{E50FB520-8BFF-4495-B559-EAB57B1FF400}" dt="2025-01-17T16:22:40.856" v="4409" actId="1076"/>
          <ac:spMkLst>
            <pc:docMk/>
            <pc:sldMk cId="2606974762" sldId="264"/>
            <ac:spMk id="12" creationId="{54B1176A-BD51-7833-9142-7334A27E472A}"/>
          </ac:spMkLst>
        </pc:spChg>
        <pc:picChg chg="mod">
          <ac:chgData name="Timo Zaoral" userId="f1605ec3fa8be4b3" providerId="LiveId" clId="{E50FB520-8BFF-4495-B559-EAB57B1FF400}" dt="2025-01-17T16:23:49.217" v="4410" actId="14826"/>
          <ac:picMkLst>
            <pc:docMk/>
            <pc:sldMk cId="2606974762" sldId="264"/>
            <ac:picMk id="5" creationId="{940410A3-13AA-FEA8-27B8-7C6AE2CAF20C}"/>
          </ac:picMkLst>
        </pc:picChg>
        <pc:picChg chg="mod">
          <ac:chgData name="Timo Zaoral" userId="f1605ec3fa8be4b3" providerId="LiveId" clId="{E50FB520-8BFF-4495-B559-EAB57B1FF400}" dt="2025-01-21T10:58:45.260" v="4894" actId="1076"/>
          <ac:picMkLst>
            <pc:docMk/>
            <pc:sldMk cId="2606974762" sldId="264"/>
            <ac:picMk id="7" creationId="{2E900E30-7BC0-EABC-7362-AE9163CD6135}"/>
          </ac:picMkLst>
        </pc:picChg>
        <pc:picChg chg="add mod">
          <ac:chgData name="Timo Zaoral" userId="f1605ec3fa8be4b3" providerId="LiveId" clId="{E50FB520-8BFF-4495-B559-EAB57B1FF400}" dt="2025-01-21T11:13:56.208" v="4935" actId="207"/>
          <ac:picMkLst>
            <pc:docMk/>
            <pc:sldMk cId="2606974762" sldId="264"/>
            <ac:picMk id="10" creationId="{B7D94842-8773-F956-43A1-89ED397AC347}"/>
          </ac:picMkLst>
        </pc:picChg>
      </pc:sldChg>
      <pc:sldChg chg="modSp new del mod">
        <pc:chgData name="Timo Zaoral" userId="f1605ec3fa8be4b3" providerId="LiveId" clId="{E50FB520-8BFF-4495-B559-EAB57B1FF400}" dt="2025-01-14T17:37:39.549" v="3854" actId="47"/>
        <pc:sldMkLst>
          <pc:docMk/>
          <pc:sldMk cId="571412776" sldId="265"/>
        </pc:sldMkLst>
        <pc:spChg chg="mod">
          <ac:chgData name="Timo Zaoral" userId="f1605ec3fa8be4b3" providerId="LiveId" clId="{E50FB520-8BFF-4495-B559-EAB57B1FF400}" dt="2025-01-14T16:42:24.405" v="3391" actId="20577"/>
          <ac:spMkLst>
            <pc:docMk/>
            <pc:sldMk cId="571412776" sldId="265"/>
            <ac:spMk id="2" creationId="{D57218DC-E184-1DEB-F5A1-B25C18FD191C}"/>
          </ac:spMkLst>
        </pc:spChg>
        <pc:spChg chg="mod">
          <ac:chgData name="Timo Zaoral" userId="f1605ec3fa8be4b3" providerId="LiveId" clId="{E50FB520-8BFF-4495-B559-EAB57B1FF400}" dt="2025-01-14T16:46:59.570" v="3598" actId="2710"/>
          <ac:spMkLst>
            <pc:docMk/>
            <pc:sldMk cId="571412776" sldId="265"/>
            <ac:spMk id="3" creationId="{BAB1286D-87F8-0473-C2D8-4C09E9FFCBCB}"/>
          </ac:spMkLst>
        </pc:spChg>
      </pc:sldChg>
      <pc:sldChg chg="addSp delSp modSp add mod ord">
        <pc:chgData name="Timo Zaoral" userId="f1605ec3fa8be4b3" providerId="LiveId" clId="{E50FB520-8BFF-4495-B559-EAB57B1FF400}" dt="2025-03-14T21:50:03.853" v="6347" actId="21"/>
        <pc:sldMkLst>
          <pc:docMk/>
          <pc:sldMk cId="2951157800" sldId="265"/>
        </pc:sldMkLst>
        <pc:spChg chg="mod">
          <ac:chgData name="Timo Zaoral" userId="f1605ec3fa8be4b3" providerId="LiveId" clId="{E50FB520-8BFF-4495-B559-EAB57B1FF400}" dt="2025-03-14T21:49:45.432" v="6345" actId="1076"/>
          <ac:spMkLst>
            <pc:docMk/>
            <pc:sldMk cId="2951157800" sldId="265"/>
            <ac:spMk id="3" creationId="{A4A431ED-9360-4F6D-4E0D-D347EFA45359}"/>
          </ac:spMkLst>
        </pc:spChg>
        <pc:spChg chg="add del mod">
          <ac:chgData name="Timo Zaoral" userId="f1605ec3fa8be4b3" providerId="LiveId" clId="{E50FB520-8BFF-4495-B559-EAB57B1FF400}" dt="2025-03-14T21:50:03.853" v="6347" actId="21"/>
          <ac:spMkLst>
            <pc:docMk/>
            <pc:sldMk cId="2951157800" sldId="265"/>
            <ac:spMk id="16" creationId="{A16F6904-ECD6-73E8-65F1-790F37108964}"/>
          </ac:spMkLst>
        </pc:spChg>
        <pc:spChg chg="add del mod">
          <ac:chgData name="Timo Zaoral" userId="f1605ec3fa8be4b3" providerId="LiveId" clId="{E50FB520-8BFF-4495-B559-EAB57B1FF400}" dt="2025-03-14T21:50:03.853" v="6347" actId="21"/>
          <ac:spMkLst>
            <pc:docMk/>
            <pc:sldMk cId="2951157800" sldId="265"/>
            <ac:spMk id="17" creationId="{A6503726-F4B4-4763-B938-10BB127C9440}"/>
          </ac:spMkLst>
        </pc:spChg>
        <pc:grpChg chg="add del mod">
          <ac:chgData name="Timo Zaoral" userId="f1605ec3fa8be4b3" providerId="LiveId" clId="{E50FB520-8BFF-4495-B559-EAB57B1FF400}" dt="2025-03-14T21:50:03.853" v="6347" actId="21"/>
          <ac:grpSpMkLst>
            <pc:docMk/>
            <pc:sldMk cId="2951157800" sldId="265"/>
            <ac:grpSpMk id="12" creationId="{55875E83-F9EC-EE96-E5B7-76CE239E7AA1}"/>
          </ac:grpSpMkLst>
        </pc:grpChg>
        <pc:grpChg chg="add del mod">
          <ac:chgData name="Timo Zaoral" userId="f1605ec3fa8be4b3" providerId="LiveId" clId="{E50FB520-8BFF-4495-B559-EAB57B1FF400}" dt="2025-03-14T21:50:03.853" v="6347" actId="21"/>
          <ac:grpSpMkLst>
            <pc:docMk/>
            <pc:sldMk cId="2951157800" sldId="265"/>
            <ac:grpSpMk id="13" creationId="{60997FA9-7114-5A30-2D6E-F3C67C13C32B}"/>
          </ac:grpSpMkLst>
        </pc:grpChg>
        <pc:picChg chg="add del mod">
          <ac:chgData name="Timo Zaoral" userId="f1605ec3fa8be4b3" providerId="LiveId" clId="{E50FB520-8BFF-4495-B559-EAB57B1FF400}" dt="2025-03-14T21:50:03.853" v="6347" actId="21"/>
          <ac:picMkLst>
            <pc:docMk/>
            <pc:sldMk cId="2951157800" sldId="265"/>
            <ac:picMk id="5" creationId="{408DB58C-C242-2E0B-1EFD-40EF0F3C1FDB}"/>
          </ac:picMkLst>
        </pc:picChg>
        <pc:cxnChg chg="mod">
          <ac:chgData name="Timo Zaoral" userId="f1605ec3fa8be4b3" providerId="LiveId" clId="{E50FB520-8BFF-4495-B559-EAB57B1FF400}" dt="2025-03-08T15:55:39.519" v="6137"/>
          <ac:cxnSpMkLst>
            <pc:docMk/>
            <pc:sldMk cId="2951157800" sldId="265"/>
            <ac:cxnSpMk id="7" creationId="{26359B39-F5B7-B58A-2CF7-BF1A5590F1AE}"/>
          </ac:cxnSpMkLst>
        </pc:cxnChg>
        <pc:cxnChg chg="mod">
          <ac:chgData name="Timo Zaoral" userId="f1605ec3fa8be4b3" providerId="LiveId" clId="{E50FB520-8BFF-4495-B559-EAB57B1FF400}" dt="2025-03-08T15:55:39.519" v="6137"/>
          <ac:cxnSpMkLst>
            <pc:docMk/>
            <pc:sldMk cId="2951157800" sldId="265"/>
            <ac:cxnSpMk id="9" creationId="{F944E860-E6AC-DBE4-B84D-8704C56E4C0A}"/>
          </ac:cxnSpMkLst>
        </pc:cxnChg>
        <pc:cxnChg chg="mod">
          <ac:chgData name="Timo Zaoral" userId="f1605ec3fa8be4b3" providerId="LiveId" clId="{E50FB520-8BFF-4495-B559-EAB57B1FF400}" dt="2025-03-08T15:55:39.519" v="6137"/>
          <ac:cxnSpMkLst>
            <pc:docMk/>
            <pc:sldMk cId="2951157800" sldId="265"/>
            <ac:cxnSpMk id="14" creationId="{F6BCA47B-0048-A9D3-2F35-73BE017E7779}"/>
          </ac:cxnSpMkLst>
        </pc:cxnChg>
        <pc:cxnChg chg="mod">
          <ac:chgData name="Timo Zaoral" userId="f1605ec3fa8be4b3" providerId="LiveId" clId="{E50FB520-8BFF-4495-B559-EAB57B1FF400}" dt="2025-03-08T15:55:39.519" v="6137"/>
          <ac:cxnSpMkLst>
            <pc:docMk/>
            <pc:sldMk cId="2951157800" sldId="265"/>
            <ac:cxnSpMk id="15" creationId="{61444CDB-E54B-5C6F-913B-A396CDDA363F}"/>
          </ac:cxnSpMkLst>
        </pc:cxnChg>
      </pc:sldChg>
      <pc:sldChg chg="modSp new mod">
        <pc:chgData name="Timo Zaoral" userId="f1605ec3fa8be4b3" providerId="LiveId" clId="{E50FB520-8BFF-4495-B559-EAB57B1FF400}" dt="2025-01-15T16:19:10.415" v="4313" actId="20577"/>
        <pc:sldMkLst>
          <pc:docMk/>
          <pc:sldMk cId="1665744454" sldId="266"/>
        </pc:sldMkLst>
        <pc:spChg chg="mod">
          <ac:chgData name="Timo Zaoral" userId="f1605ec3fa8be4b3" providerId="LiveId" clId="{E50FB520-8BFF-4495-B559-EAB57B1FF400}" dt="2025-01-14T16:47:16.474" v="3601" actId="20577"/>
          <ac:spMkLst>
            <pc:docMk/>
            <pc:sldMk cId="1665744454" sldId="266"/>
            <ac:spMk id="2" creationId="{3A0A4DB8-A41E-2136-67AA-3BD5EFC3CE70}"/>
          </ac:spMkLst>
        </pc:spChg>
        <pc:spChg chg="mod">
          <ac:chgData name="Timo Zaoral" userId="f1605ec3fa8be4b3" providerId="LiveId" clId="{E50FB520-8BFF-4495-B559-EAB57B1FF400}" dt="2025-01-15T16:19:10.415" v="4313" actId="20577"/>
          <ac:spMkLst>
            <pc:docMk/>
            <pc:sldMk cId="1665744454" sldId="266"/>
            <ac:spMk id="3" creationId="{23EA6D56-4551-6AE9-2AB1-DB499C02021A}"/>
          </ac:spMkLst>
        </pc:spChg>
      </pc:sldChg>
      <pc:sldChg chg="modSp add mod">
        <pc:chgData name="Timo Zaoral" userId="f1605ec3fa8be4b3" providerId="LiveId" clId="{E50FB520-8BFF-4495-B559-EAB57B1FF400}" dt="2025-01-14T17:39:23.703" v="3861" actId="20577"/>
        <pc:sldMkLst>
          <pc:docMk/>
          <pc:sldMk cId="290438407" sldId="267"/>
        </pc:sldMkLst>
        <pc:spChg chg="mod">
          <ac:chgData name="Timo Zaoral" userId="f1605ec3fa8be4b3" providerId="LiveId" clId="{E50FB520-8BFF-4495-B559-EAB57B1FF400}" dt="2025-01-14T17:39:23.703" v="3861" actId="20577"/>
          <ac:spMkLst>
            <pc:docMk/>
            <pc:sldMk cId="290438407" sldId="267"/>
            <ac:spMk id="3" creationId="{8EC8B714-19E7-0DD3-A7DF-EC045338EE63}"/>
          </ac:spMkLst>
        </pc:spChg>
      </pc:sldChg>
      <pc:sldChg chg="addSp delSp modSp new mod ord delAnim modAnim modShow modNotesTx">
        <pc:chgData name="Timo Zaoral" userId="f1605ec3fa8be4b3" providerId="LiveId" clId="{E50FB520-8BFF-4495-B559-EAB57B1FF400}" dt="2025-01-21T11:44:30.475" v="4955"/>
        <pc:sldMkLst>
          <pc:docMk/>
          <pc:sldMk cId="2134485136" sldId="268"/>
        </pc:sldMkLst>
        <pc:spChg chg="mod">
          <ac:chgData name="Timo Zaoral" userId="f1605ec3fa8be4b3" providerId="LiveId" clId="{E50FB520-8BFF-4495-B559-EAB57B1FF400}" dt="2025-01-15T15:35:39.446" v="3894" actId="1076"/>
          <ac:spMkLst>
            <pc:docMk/>
            <pc:sldMk cId="2134485136" sldId="268"/>
            <ac:spMk id="2" creationId="{9F1458F9-335D-D468-7657-58F36972F811}"/>
          </ac:spMkLst>
        </pc:spChg>
        <pc:spChg chg="del">
          <ac:chgData name="Timo Zaoral" userId="f1605ec3fa8be4b3" providerId="LiveId" clId="{E50FB520-8BFF-4495-B559-EAB57B1FF400}" dt="2025-01-15T15:33:18.321" v="3881" actId="478"/>
          <ac:spMkLst>
            <pc:docMk/>
            <pc:sldMk cId="2134485136" sldId="268"/>
            <ac:spMk id="3" creationId="{06103C32-2E9C-E7F5-DCBA-449AB5368E6A}"/>
          </ac:spMkLst>
        </pc:spChg>
        <pc:spChg chg="add del mod">
          <ac:chgData name="Timo Zaoral" userId="f1605ec3fa8be4b3" providerId="LiveId" clId="{E50FB520-8BFF-4495-B559-EAB57B1FF400}" dt="2025-01-15T15:40:25.420" v="3954" actId="478"/>
          <ac:spMkLst>
            <pc:docMk/>
            <pc:sldMk cId="2134485136" sldId="268"/>
            <ac:spMk id="9" creationId="{6201C0B8-CD90-C791-5350-AC261FB9BD04}"/>
          </ac:spMkLst>
        </pc:spChg>
        <pc:spChg chg="add mod">
          <ac:chgData name="Timo Zaoral" userId="f1605ec3fa8be4b3" providerId="LiveId" clId="{E50FB520-8BFF-4495-B559-EAB57B1FF400}" dt="2025-01-15T15:40:14.439" v="3947" actId="164"/>
          <ac:spMkLst>
            <pc:docMk/>
            <pc:sldMk cId="2134485136" sldId="268"/>
            <ac:spMk id="10" creationId="{F7A514D7-2F08-8652-94F2-DB46B7C0DC31}"/>
          </ac:spMkLst>
        </pc:spChg>
        <pc:spChg chg="add del mod">
          <ac:chgData name="Timo Zaoral" userId="f1605ec3fa8be4b3" providerId="LiveId" clId="{E50FB520-8BFF-4495-B559-EAB57B1FF400}" dt="2025-01-15T15:40:24.578" v="3953" actId="478"/>
          <ac:spMkLst>
            <pc:docMk/>
            <pc:sldMk cId="2134485136" sldId="268"/>
            <ac:spMk id="11" creationId="{944D5F9D-85E5-9375-34F6-4875F13CC395}"/>
          </ac:spMkLst>
        </pc:spChg>
        <pc:spChg chg="add del mod">
          <ac:chgData name="Timo Zaoral" userId="f1605ec3fa8be4b3" providerId="LiveId" clId="{E50FB520-8BFF-4495-B559-EAB57B1FF400}" dt="2025-01-15T15:40:22.051" v="3950" actId="478"/>
          <ac:spMkLst>
            <pc:docMk/>
            <pc:sldMk cId="2134485136" sldId="268"/>
            <ac:spMk id="12" creationId="{DEA5A619-97F5-EA00-8D30-C9F14F54D6B8}"/>
          </ac:spMkLst>
        </pc:spChg>
        <pc:spChg chg="add mod">
          <ac:chgData name="Timo Zaoral" userId="f1605ec3fa8be4b3" providerId="LiveId" clId="{E50FB520-8BFF-4495-B559-EAB57B1FF400}" dt="2025-01-15T15:43:14.750" v="4005" actId="164"/>
          <ac:spMkLst>
            <pc:docMk/>
            <pc:sldMk cId="2134485136" sldId="268"/>
            <ac:spMk id="13" creationId="{E2F44B3D-06F4-5C78-65A5-F1916B03DF2E}"/>
          </ac:spMkLst>
        </pc:spChg>
        <pc:spChg chg="add del mod">
          <ac:chgData name="Timo Zaoral" userId="f1605ec3fa8be4b3" providerId="LiveId" clId="{E50FB520-8BFF-4495-B559-EAB57B1FF400}" dt="2025-01-15T15:40:21.327" v="3949" actId="478"/>
          <ac:spMkLst>
            <pc:docMk/>
            <pc:sldMk cId="2134485136" sldId="268"/>
            <ac:spMk id="14" creationId="{05FDC7BC-178C-A447-EAE2-4B1A39B124B7}"/>
          </ac:spMkLst>
        </pc:spChg>
        <pc:spChg chg="add del mod">
          <ac:chgData name="Timo Zaoral" userId="f1605ec3fa8be4b3" providerId="LiveId" clId="{E50FB520-8BFF-4495-B559-EAB57B1FF400}" dt="2025-01-15T15:40:23.552" v="3952" actId="478"/>
          <ac:spMkLst>
            <pc:docMk/>
            <pc:sldMk cId="2134485136" sldId="268"/>
            <ac:spMk id="15" creationId="{70C14863-9453-5F9D-C1B0-1789B6D9C77A}"/>
          </ac:spMkLst>
        </pc:spChg>
        <pc:spChg chg="add del mod">
          <ac:chgData name="Timo Zaoral" userId="f1605ec3fa8be4b3" providerId="LiveId" clId="{E50FB520-8BFF-4495-B559-EAB57B1FF400}" dt="2025-01-15T15:40:22.827" v="3951" actId="478"/>
          <ac:spMkLst>
            <pc:docMk/>
            <pc:sldMk cId="2134485136" sldId="268"/>
            <ac:spMk id="16" creationId="{232AA522-FC8E-92CA-E650-E00111019599}"/>
          </ac:spMkLst>
        </pc:spChg>
        <pc:spChg chg="add del mod">
          <ac:chgData name="Timo Zaoral" userId="f1605ec3fa8be4b3" providerId="LiveId" clId="{E50FB520-8BFF-4495-B559-EAB57B1FF400}" dt="2025-01-15T15:40:20.369" v="3948" actId="478"/>
          <ac:spMkLst>
            <pc:docMk/>
            <pc:sldMk cId="2134485136" sldId="268"/>
            <ac:spMk id="17" creationId="{CC41AC15-034F-A33D-1A8B-02385626CDD2}"/>
          </ac:spMkLst>
        </pc:spChg>
        <pc:spChg chg="add mod">
          <ac:chgData name="Timo Zaoral" userId="f1605ec3fa8be4b3" providerId="LiveId" clId="{E50FB520-8BFF-4495-B559-EAB57B1FF400}" dt="2025-01-15T15:39:24.912" v="3942" actId="1037"/>
          <ac:spMkLst>
            <pc:docMk/>
            <pc:sldMk cId="2134485136" sldId="268"/>
            <ac:spMk id="22" creationId="{178EBED7-6EA3-A12A-1BBE-18CACCCF4F2C}"/>
          </ac:spMkLst>
        </pc:spChg>
        <pc:spChg chg="mod">
          <ac:chgData name="Timo Zaoral" userId="f1605ec3fa8be4b3" providerId="LiveId" clId="{E50FB520-8BFF-4495-B559-EAB57B1FF400}" dt="2025-01-15T15:43:19.242" v="4006"/>
          <ac:spMkLst>
            <pc:docMk/>
            <pc:sldMk cId="2134485136" sldId="268"/>
            <ac:spMk id="46" creationId="{4F3B8A3E-7779-76EC-6F74-24B6C0339C0E}"/>
          </ac:spMkLst>
        </pc:spChg>
        <pc:spChg chg="mod">
          <ac:chgData name="Timo Zaoral" userId="f1605ec3fa8be4b3" providerId="LiveId" clId="{E50FB520-8BFF-4495-B559-EAB57B1FF400}" dt="2025-01-15T15:43:20.018" v="4007"/>
          <ac:spMkLst>
            <pc:docMk/>
            <pc:sldMk cId="2134485136" sldId="268"/>
            <ac:spMk id="56" creationId="{AE5B928F-380B-05FB-0FA6-4F6A05D0065F}"/>
          </ac:spMkLst>
        </pc:spChg>
        <pc:spChg chg="mod">
          <ac:chgData name="Timo Zaoral" userId="f1605ec3fa8be4b3" providerId="LiveId" clId="{E50FB520-8BFF-4495-B559-EAB57B1FF400}" dt="2025-01-15T15:43:27.530" v="4011"/>
          <ac:spMkLst>
            <pc:docMk/>
            <pc:sldMk cId="2134485136" sldId="268"/>
            <ac:spMk id="66" creationId="{C732A6EA-653B-5180-911E-D3E930DB990F}"/>
          </ac:spMkLst>
        </pc:spChg>
        <pc:spChg chg="mod">
          <ac:chgData name="Timo Zaoral" userId="f1605ec3fa8be4b3" providerId="LiveId" clId="{E50FB520-8BFF-4495-B559-EAB57B1FF400}" dt="2025-01-15T15:43:28.152" v="4012"/>
          <ac:spMkLst>
            <pc:docMk/>
            <pc:sldMk cId="2134485136" sldId="268"/>
            <ac:spMk id="70" creationId="{684728E4-D6C2-380A-8B79-F4E8524E12BE}"/>
          </ac:spMkLst>
        </pc:spChg>
        <pc:spChg chg="add mod">
          <ac:chgData name="Timo Zaoral" userId="f1605ec3fa8be4b3" providerId="LiveId" clId="{E50FB520-8BFF-4495-B559-EAB57B1FF400}" dt="2025-01-15T15:49:45.434" v="4067" actId="1038"/>
          <ac:spMkLst>
            <pc:docMk/>
            <pc:sldMk cId="2134485136" sldId="268"/>
            <ac:spMk id="76" creationId="{07E000A2-EF85-34D2-93DA-D640A7916D38}"/>
          </ac:spMkLst>
        </pc:spChg>
        <pc:spChg chg="add mod">
          <ac:chgData name="Timo Zaoral" userId="f1605ec3fa8be4b3" providerId="LiveId" clId="{E50FB520-8BFF-4495-B559-EAB57B1FF400}" dt="2025-01-15T15:49:48.318" v="4069" actId="20577"/>
          <ac:spMkLst>
            <pc:docMk/>
            <pc:sldMk cId="2134485136" sldId="268"/>
            <ac:spMk id="77" creationId="{1D105756-C3A1-7698-1677-CE39BC99F8A6}"/>
          </ac:spMkLst>
        </pc:spChg>
        <pc:grpChg chg="add mod">
          <ac:chgData name="Timo Zaoral" userId="f1605ec3fa8be4b3" providerId="LiveId" clId="{E50FB520-8BFF-4495-B559-EAB57B1FF400}" dt="2025-01-15T15:40:14.439" v="3947" actId="164"/>
          <ac:grpSpMkLst>
            <pc:docMk/>
            <pc:sldMk cId="2134485136" sldId="268"/>
            <ac:grpSpMk id="27" creationId="{FD5C0166-4B03-0A5A-9696-B2C0BBBB1139}"/>
          </ac:grpSpMkLst>
        </pc:grpChg>
        <pc:grpChg chg="add mod">
          <ac:chgData name="Timo Zaoral" userId="f1605ec3fa8be4b3" providerId="LiveId" clId="{E50FB520-8BFF-4495-B559-EAB57B1FF400}" dt="2025-01-15T15:43:25.796" v="4010" actId="1076"/>
          <ac:grpSpMkLst>
            <pc:docMk/>
            <pc:sldMk cId="2134485136" sldId="268"/>
            <ac:grpSpMk id="44" creationId="{9566B6C9-2081-0D3E-020D-2BBF86D99CDA}"/>
          </ac:grpSpMkLst>
        </pc:grpChg>
        <pc:grpChg chg="add mod">
          <ac:chgData name="Timo Zaoral" userId="f1605ec3fa8be4b3" providerId="LiveId" clId="{E50FB520-8BFF-4495-B559-EAB57B1FF400}" dt="2025-01-15T15:43:23.589" v="4009" actId="1076"/>
          <ac:grpSpMkLst>
            <pc:docMk/>
            <pc:sldMk cId="2134485136" sldId="268"/>
            <ac:grpSpMk id="45" creationId="{D420E1B4-5422-7BA4-683E-9887C7F387F8}"/>
          </ac:grpSpMkLst>
        </pc:grpChg>
        <pc:grpChg chg="add mod">
          <ac:chgData name="Timo Zaoral" userId="f1605ec3fa8be4b3" providerId="LiveId" clId="{E50FB520-8BFF-4495-B559-EAB57B1FF400}" dt="2025-01-15T15:43:21.946" v="4008" actId="1076"/>
          <ac:grpSpMkLst>
            <pc:docMk/>
            <pc:sldMk cId="2134485136" sldId="268"/>
            <ac:grpSpMk id="55" creationId="{5458033E-52E7-ADC7-243D-894913B8660D}"/>
          </ac:grpSpMkLst>
        </pc:grpChg>
        <pc:grpChg chg="add mod">
          <ac:chgData name="Timo Zaoral" userId="f1605ec3fa8be4b3" providerId="LiveId" clId="{E50FB520-8BFF-4495-B559-EAB57B1FF400}" dt="2025-01-15T15:43:31.164" v="4014" actId="1076"/>
          <ac:grpSpMkLst>
            <pc:docMk/>
            <pc:sldMk cId="2134485136" sldId="268"/>
            <ac:grpSpMk id="65" creationId="{6E12D78A-618D-A64E-E9C6-570CB2B3CC69}"/>
          </ac:grpSpMkLst>
        </pc:grpChg>
        <pc:grpChg chg="add mod">
          <ac:chgData name="Timo Zaoral" userId="f1605ec3fa8be4b3" providerId="LiveId" clId="{E50FB520-8BFF-4495-B559-EAB57B1FF400}" dt="2025-01-15T15:43:29.500" v="4013" actId="1076"/>
          <ac:grpSpMkLst>
            <pc:docMk/>
            <pc:sldMk cId="2134485136" sldId="268"/>
            <ac:grpSpMk id="69" creationId="{EB87185D-2335-F459-7508-79E7E5C775F8}"/>
          </ac:grpSpMkLst>
        </pc:grpChg>
        <pc:picChg chg="add del mod">
          <ac:chgData name="Timo Zaoral" userId="f1605ec3fa8be4b3" providerId="LiveId" clId="{E50FB520-8BFF-4495-B559-EAB57B1FF400}" dt="2025-01-15T15:33:56.237" v="3883" actId="478"/>
          <ac:picMkLst>
            <pc:docMk/>
            <pc:sldMk cId="2134485136" sldId="268"/>
            <ac:picMk id="4" creationId="{7F43F5CB-221B-7896-6635-2878144B6974}"/>
          </ac:picMkLst>
        </pc:picChg>
        <pc:picChg chg="add mod">
          <ac:chgData name="Timo Zaoral" userId="f1605ec3fa8be4b3" providerId="LiveId" clId="{E50FB520-8BFF-4495-B559-EAB57B1FF400}" dt="2025-01-15T15:34:54.728" v="3889" actId="1076"/>
          <ac:picMkLst>
            <pc:docMk/>
            <pc:sldMk cId="2134485136" sldId="268"/>
            <ac:picMk id="6" creationId="{9BDC50EF-0A32-B96A-16D9-ADB0EE9D60FC}"/>
          </ac:picMkLst>
        </pc:picChg>
        <pc:picChg chg="add mod">
          <ac:chgData name="Timo Zaoral" userId="f1605ec3fa8be4b3" providerId="LiveId" clId="{E50FB520-8BFF-4495-B559-EAB57B1FF400}" dt="2025-01-15T15:35:59.055" v="3902" actId="14100"/>
          <ac:picMkLst>
            <pc:docMk/>
            <pc:sldMk cId="2134485136" sldId="268"/>
            <ac:picMk id="8" creationId="{220F53D0-D104-E19A-6F9F-0FD36CE20959}"/>
          </ac:picMkLst>
        </pc:picChg>
        <pc:picChg chg="add del mod">
          <ac:chgData name="Timo Zaoral" userId="f1605ec3fa8be4b3" providerId="LiveId" clId="{E50FB520-8BFF-4495-B559-EAB57B1FF400}" dt="2025-01-15T15:46:39.999" v="4026" actId="478"/>
          <ac:picMkLst>
            <pc:docMk/>
            <pc:sldMk cId="2134485136" sldId="268"/>
            <ac:picMk id="74" creationId="{896DAB92-EE5F-60EC-3194-5634CE535A30}"/>
          </ac:picMkLst>
        </pc:picChg>
        <pc:picChg chg="add del mod">
          <ac:chgData name="Timo Zaoral" userId="f1605ec3fa8be4b3" providerId="LiveId" clId="{E50FB520-8BFF-4495-B559-EAB57B1FF400}" dt="2025-01-15T15:46:41.862" v="4027" actId="478"/>
          <ac:picMkLst>
            <pc:docMk/>
            <pc:sldMk cId="2134485136" sldId="268"/>
            <ac:picMk id="75" creationId="{341EFB67-2743-95C6-E3F5-7FEA0B6D8008}"/>
          </ac:picMkLst>
        </pc:picChg>
        <pc:picChg chg="add del mod">
          <ac:chgData name="Timo Zaoral" userId="f1605ec3fa8be4b3" providerId="LiveId" clId="{E50FB520-8BFF-4495-B559-EAB57B1FF400}" dt="2025-01-17T15:59:43.772" v="4327" actId="21"/>
          <ac:picMkLst>
            <pc:docMk/>
            <pc:sldMk cId="2134485136" sldId="268"/>
            <ac:picMk id="79" creationId="{4F6B6001-9E81-35F8-664D-B3173F7F405E}"/>
          </ac:picMkLst>
        </pc:picChg>
        <pc:cxnChg chg="add mod">
          <ac:chgData name="Timo Zaoral" userId="f1605ec3fa8be4b3" providerId="LiveId" clId="{E50FB520-8BFF-4495-B559-EAB57B1FF400}" dt="2025-01-15T15:38:42.215" v="3926" actId="1582"/>
          <ac:cxnSpMkLst>
            <pc:docMk/>
            <pc:sldMk cId="2134485136" sldId="268"/>
            <ac:cxnSpMk id="19" creationId="{EC975D4E-A793-A6EF-C38B-C17C539063FD}"/>
          </ac:cxnSpMkLst>
        </pc:cxnChg>
        <pc:cxnChg chg="add mod">
          <ac:chgData name="Timo Zaoral" userId="f1605ec3fa8be4b3" providerId="LiveId" clId="{E50FB520-8BFF-4495-B559-EAB57B1FF400}" dt="2025-01-16T19:06:21.990" v="4318" actId="14100"/>
          <ac:cxnSpMkLst>
            <pc:docMk/>
            <pc:sldMk cId="2134485136" sldId="268"/>
            <ac:cxnSpMk id="20" creationId="{515EF273-8618-7F25-9764-B0E9434E727E}"/>
          </ac:cxnSpMkLst>
        </pc:cxnChg>
        <pc:cxnChg chg="add mod">
          <ac:chgData name="Timo Zaoral" userId="f1605ec3fa8be4b3" providerId="LiveId" clId="{E50FB520-8BFF-4495-B559-EAB57B1FF400}" dt="2025-01-15T15:40:35.796" v="3957" actId="14100"/>
          <ac:cxnSpMkLst>
            <pc:docMk/>
            <pc:sldMk cId="2134485136" sldId="268"/>
            <ac:cxnSpMk id="24" creationId="{B062B926-38CB-351D-BD24-1599E3BDFC07}"/>
          </ac:cxnSpMkLst>
        </pc:cxnChg>
        <pc:cxnChg chg="add mod">
          <ac:chgData name="Timo Zaoral" userId="f1605ec3fa8be4b3" providerId="LiveId" clId="{E50FB520-8BFF-4495-B559-EAB57B1FF400}" dt="2025-01-15T15:40:38.629" v="3958" actId="14100"/>
          <ac:cxnSpMkLst>
            <pc:docMk/>
            <pc:sldMk cId="2134485136" sldId="268"/>
            <ac:cxnSpMk id="26" creationId="{279F7E65-2847-3760-9208-C32340039B5B}"/>
          </ac:cxnSpMkLst>
        </pc:cxnChg>
        <pc:cxnChg chg="add mod">
          <ac:chgData name="Timo Zaoral" userId="f1605ec3fa8be4b3" providerId="LiveId" clId="{E50FB520-8BFF-4495-B559-EAB57B1FF400}" dt="2025-01-15T15:43:14.750" v="4005" actId="164"/>
          <ac:cxnSpMkLst>
            <pc:docMk/>
            <pc:sldMk cId="2134485136" sldId="268"/>
            <ac:cxnSpMk id="29" creationId="{13226F3F-C905-CEF3-98D5-98C5C9FC078F}"/>
          </ac:cxnSpMkLst>
        </pc:cxnChg>
        <pc:cxnChg chg="add mod">
          <ac:chgData name="Timo Zaoral" userId="f1605ec3fa8be4b3" providerId="LiveId" clId="{E50FB520-8BFF-4495-B559-EAB57B1FF400}" dt="2025-01-15T15:43:14.750" v="4005" actId="164"/>
          <ac:cxnSpMkLst>
            <pc:docMk/>
            <pc:sldMk cId="2134485136" sldId="268"/>
            <ac:cxnSpMk id="31" creationId="{9F5235BD-170F-3B88-0860-C85489E9FAD7}"/>
          </ac:cxnSpMkLst>
        </pc:cxnChg>
        <pc:cxnChg chg="add mod">
          <ac:chgData name="Timo Zaoral" userId="f1605ec3fa8be4b3" providerId="LiveId" clId="{E50FB520-8BFF-4495-B559-EAB57B1FF400}" dt="2025-01-15T15:43:14.750" v="4005" actId="164"/>
          <ac:cxnSpMkLst>
            <pc:docMk/>
            <pc:sldMk cId="2134485136" sldId="268"/>
            <ac:cxnSpMk id="33" creationId="{875C5B0A-5AC1-1C0B-F7CE-9B63A8095BA0}"/>
          </ac:cxnSpMkLst>
        </pc:cxnChg>
        <pc:cxnChg chg="add mod">
          <ac:chgData name="Timo Zaoral" userId="f1605ec3fa8be4b3" providerId="LiveId" clId="{E50FB520-8BFF-4495-B559-EAB57B1FF400}" dt="2025-01-15T15:43:14.750" v="4005" actId="164"/>
          <ac:cxnSpMkLst>
            <pc:docMk/>
            <pc:sldMk cId="2134485136" sldId="268"/>
            <ac:cxnSpMk id="35" creationId="{F8365AE4-1859-9ACE-1BB9-82089DDC9AEC}"/>
          </ac:cxnSpMkLst>
        </pc:cxnChg>
        <pc:cxnChg chg="add mod">
          <ac:chgData name="Timo Zaoral" userId="f1605ec3fa8be4b3" providerId="LiveId" clId="{E50FB520-8BFF-4495-B559-EAB57B1FF400}" dt="2025-01-15T15:43:14.750" v="4005" actId="164"/>
          <ac:cxnSpMkLst>
            <pc:docMk/>
            <pc:sldMk cId="2134485136" sldId="268"/>
            <ac:cxnSpMk id="37" creationId="{057B84D7-038F-3941-0024-FD1210049655}"/>
          </ac:cxnSpMkLst>
        </pc:cxnChg>
        <pc:cxnChg chg="add mod">
          <ac:chgData name="Timo Zaoral" userId="f1605ec3fa8be4b3" providerId="LiveId" clId="{E50FB520-8BFF-4495-B559-EAB57B1FF400}" dt="2025-01-15T15:43:14.750" v="4005" actId="164"/>
          <ac:cxnSpMkLst>
            <pc:docMk/>
            <pc:sldMk cId="2134485136" sldId="268"/>
            <ac:cxnSpMk id="39" creationId="{4DF8409C-8BA0-4C9C-A7EC-B3B056D189FB}"/>
          </ac:cxnSpMkLst>
        </pc:cxnChg>
        <pc:cxnChg chg="add mod">
          <ac:chgData name="Timo Zaoral" userId="f1605ec3fa8be4b3" providerId="LiveId" clId="{E50FB520-8BFF-4495-B559-EAB57B1FF400}" dt="2025-01-15T15:43:14.750" v="4005" actId="164"/>
          <ac:cxnSpMkLst>
            <pc:docMk/>
            <pc:sldMk cId="2134485136" sldId="268"/>
            <ac:cxnSpMk id="41" creationId="{213D4904-7A1C-F21A-F325-E3DF8DF022A8}"/>
          </ac:cxnSpMkLst>
        </pc:cxnChg>
        <pc:cxnChg chg="add mod">
          <ac:chgData name="Timo Zaoral" userId="f1605ec3fa8be4b3" providerId="LiveId" clId="{E50FB520-8BFF-4495-B559-EAB57B1FF400}" dt="2025-01-15T15:43:14.750" v="4005" actId="164"/>
          <ac:cxnSpMkLst>
            <pc:docMk/>
            <pc:sldMk cId="2134485136" sldId="268"/>
            <ac:cxnSpMk id="43" creationId="{8820582A-5B40-2701-1D0B-271FF6CB6057}"/>
          </ac:cxnSpMkLst>
        </pc:cxnChg>
        <pc:cxnChg chg="mod">
          <ac:chgData name="Timo Zaoral" userId="f1605ec3fa8be4b3" providerId="LiveId" clId="{E50FB520-8BFF-4495-B559-EAB57B1FF400}" dt="2025-01-15T15:43:19.242" v="4006"/>
          <ac:cxnSpMkLst>
            <pc:docMk/>
            <pc:sldMk cId="2134485136" sldId="268"/>
            <ac:cxnSpMk id="47" creationId="{EF7E26D6-34CF-68FC-310A-2C11A35BB7B1}"/>
          </ac:cxnSpMkLst>
        </pc:cxnChg>
        <pc:cxnChg chg="mod">
          <ac:chgData name="Timo Zaoral" userId="f1605ec3fa8be4b3" providerId="LiveId" clId="{E50FB520-8BFF-4495-B559-EAB57B1FF400}" dt="2025-01-15T15:43:19.242" v="4006"/>
          <ac:cxnSpMkLst>
            <pc:docMk/>
            <pc:sldMk cId="2134485136" sldId="268"/>
            <ac:cxnSpMk id="48" creationId="{9FAE6C6C-E1B2-20F7-F8E0-D7D1874BF7F3}"/>
          </ac:cxnSpMkLst>
        </pc:cxnChg>
        <pc:cxnChg chg="mod">
          <ac:chgData name="Timo Zaoral" userId="f1605ec3fa8be4b3" providerId="LiveId" clId="{E50FB520-8BFF-4495-B559-EAB57B1FF400}" dt="2025-01-15T15:43:19.242" v="4006"/>
          <ac:cxnSpMkLst>
            <pc:docMk/>
            <pc:sldMk cId="2134485136" sldId="268"/>
            <ac:cxnSpMk id="49" creationId="{D9891359-1D30-1072-806B-03D83B7E4732}"/>
          </ac:cxnSpMkLst>
        </pc:cxnChg>
        <pc:cxnChg chg="mod">
          <ac:chgData name="Timo Zaoral" userId="f1605ec3fa8be4b3" providerId="LiveId" clId="{E50FB520-8BFF-4495-B559-EAB57B1FF400}" dt="2025-01-15T15:43:19.242" v="4006"/>
          <ac:cxnSpMkLst>
            <pc:docMk/>
            <pc:sldMk cId="2134485136" sldId="268"/>
            <ac:cxnSpMk id="50" creationId="{9241B1D3-2B61-A21F-3583-2093E4C9797F}"/>
          </ac:cxnSpMkLst>
        </pc:cxnChg>
        <pc:cxnChg chg="mod">
          <ac:chgData name="Timo Zaoral" userId="f1605ec3fa8be4b3" providerId="LiveId" clId="{E50FB520-8BFF-4495-B559-EAB57B1FF400}" dt="2025-01-15T15:43:19.242" v="4006"/>
          <ac:cxnSpMkLst>
            <pc:docMk/>
            <pc:sldMk cId="2134485136" sldId="268"/>
            <ac:cxnSpMk id="51" creationId="{FD2D5818-0A0B-B8B8-0CE7-F34D596C19C0}"/>
          </ac:cxnSpMkLst>
        </pc:cxnChg>
        <pc:cxnChg chg="mod">
          <ac:chgData name="Timo Zaoral" userId="f1605ec3fa8be4b3" providerId="LiveId" clId="{E50FB520-8BFF-4495-B559-EAB57B1FF400}" dt="2025-01-15T15:43:19.242" v="4006"/>
          <ac:cxnSpMkLst>
            <pc:docMk/>
            <pc:sldMk cId="2134485136" sldId="268"/>
            <ac:cxnSpMk id="52" creationId="{64586AD4-6ACA-1868-8665-81D1A557BD3B}"/>
          </ac:cxnSpMkLst>
        </pc:cxnChg>
        <pc:cxnChg chg="mod">
          <ac:chgData name="Timo Zaoral" userId="f1605ec3fa8be4b3" providerId="LiveId" clId="{E50FB520-8BFF-4495-B559-EAB57B1FF400}" dt="2025-01-15T15:43:19.242" v="4006"/>
          <ac:cxnSpMkLst>
            <pc:docMk/>
            <pc:sldMk cId="2134485136" sldId="268"/>
            <ac:cxnSpMk id="53" creationId="{2119F98E-9261-4310-A673-9AE2476EFC41}"/>
          </ac:cxnSpMkLst>
        </pc:cxnChg>
        <pc:cxnChg chg="mod">
          <ac:chgData name="Timo Zaoral" userId="f1605ec3fa8be4b3" providerId="LiveId" clId="{E50FB520-8BFF-4495-B559-EAB57B1FF400}" dt="2025-01-15T15:43:19.242" v="4006"/>
          <ac:cxnSpMkLst>
            <pc:docMk/>
            <pc:sldMk cId="2134485136" sldId="268"/>
            <ac:cxnSpMk id="54" creationId="{8D27D0E4-F8E6-B242-FBF8-81E441E9A03B}"/>
          </ac:cxnSpMkLst>
        </pc:cxnChg>
        <pc:cxnChg chg="mod">
          <ac:chgData name="Timo Zaoral" userId="f1605ec3fa8be4b3" providerId="LiveId" clId="{E50FB520-8BFF-4495-B559-EAB57B1FF400}" dt="2025-01-15T15:43:20.018" v="4007"/>
          <ac:cxnSpMkLst>
            <pc:docMk/>
            <pc:sldMk cId="2134485136" sldId="268"/>
            <ac:cxnSpMk id="57" creationId="{475BBD2F-B701-3188-03B7-8BCD2E22DB71}"/>
          </ac:cxnSpMkLst>
        </pc:cxnChg>
        <pc:cxnChg chg="mod">
          <ac:chgData name="Timo Zaoral" userId="f1605ec3fa8be4b3" providerId="LiveId" clId="{E50FB520-8BFF-4495-B559-EAB57B1FF400}" dt="2025-01-15T15:43:20.018" v="4007"/>
          <ac:cxnSpMkLst>
            <pc:docMk/>
            <pc:sldMk cId="2134485136" sldId="268"/>
            <ac:cxnSpMk id="58" creationId="{9CD76596-5374-1BF5-152F-900D1D945A82}"/>
          </ac:cxnSpMkLst>
        </pc:cxnChg>
        <pc:cxnChg chg="mod">
          <ac:chgData name="Timo Zaoral" userId="f1605ec3fa8be4b3" providerId="LiveId" clId="{E50FB520-8BFF-4495-B559-EAB57B1FF400}" dt="2025-01-15T15:43:20.018" v="4007"/>
          <ac:cxnSpMkLst>
            <pc:docMk/>
            <pc:sldMk cId="2134485136" sldId="268"/>
            <ac:cxnSpMk id="59" creationId="{D23F2669-01EC-2644-7E68-4D4577941E49}"/>
          </ac:cxnSpMkLst>
        </pc:cxnChg>
        <pc:cxnChg chg="mod">
          <ac:chgData name="Timo Zaoral" userId="f1605ec3fa8be4b3" providerId="LiveId" clId="{E50FB520-8BFF-4495-B559-EAB57B1FF400}" dt="2025-01-15T15:43:20.018" v="4007"/>
          <ac:cxnSpMkLst>
            <pc:docMk/>
            <pc:sldMk cId="2134485136" sldId="268"/>
            <ac:cxnSpMk id="60" creationId="{43672E97-F2C4-485E-A6D0-8199B3EBA821}"/>
          </ac:cxnSpMkLst>
        </pc:cxnChg>
        <pc:cxnChg chg="mod">
          <ac:chgData name="Timo Zaoral" userId="f1605ec3fa8be4b3" providerId="LiveId" clId="{E50FB520-8BFF-4495-B559-EAB57B1FF400}" dt="2025-01-15T15:43:20.018" v="4007"/>
          <ac:cxnSpMkLst>
            <pc:docMk/>
            <pc:sldMk cId="2134485136" sldId="268"/>
            <ac:cxnSpMk id="61" creationId="{E248D0AF-BAC2-ECEF-8763-0C9B2140CF5C}"/>
          </ac:cxnSpMkLst>
        </pc:cxnChg>
        <pc:cxnChg chg="mod">
          <ac:chgData name="Timo Zaoral" userId="f1605ec3fa8be4b3" providerId="LiveId" clId="{E50FB520-8BFF-4495-B559-EAB57B1FF400}" dt="2025-01-15T15:43:20.018" v="4007"/>
          <ac:cxnSpMkLst>
            <pc:docMk/>
            <pc:sldMk cId="2134485136" sldId="268"/>
            <ac:cxnSpMk id="62" creationId="{84E4C406-145E-34DA-A525-239E99269B8B}"/>
          </ac:cxnSpMkLst>
        </pc:cxnChg>
        <pc:cxnChg chg="mod">
          <ac:chgData name="Timo Zaoral" userId="f1605ec3fa8be4b3" providerId="LiveId" clId="{E50FB520-8BFF-4495-B559-EAB57B1FF400}" dt="2025-01-15T15:43:20.018" v="4007"/>
          <ac:cxnSpMkLst>
            <pc:docMk/>
            <pc:sldMk cId="2134485136" sldId="268"/>
            <ac:cxnSpMk id="63" creationId="{955531EE-618C-EEF8-ED40-5157B2C4277F}"/>
          </ac:cxnSpMkLst>
        </pc:cxnChg>
        <pc:cxnChg chg="mod">
          <ac:chgData name="Timo Zaoral" userId="f1605ec3fa8be4b3" providerId="LiveId" clId="{E50FB520-8BFF-4495-B559-EAB57B1FF400}" dt="2025-01-15T15:43:20.018" v="4007"/>
          <ac:cxnSpMkLst>
            <pc:docMk/>
            <pc:sldMk cId="2134485136" sldId="268"/>
            <ac:cxnSpMk id="64" creationId="{54648B29-8FC9-4147-8E88-52351D29E17C}"/>
          </ac:cxnSpMkLst>
        </pc:cxnChg>
        <pc:cxnChg chg="mod">
          <ac:chgData name="Timo Zaoral" userId="f1605ec3fa8be4b3" providerId="LiveId" clId="{E50FB520-8BFF-4495-B559-EAB57B1FF400}" dt="2025-01-15T15:43:27.530" v="4011"/>
          <ac:cxnSpMkLst>
            <pc:docMk/>
            <pc:sldMk cId="2134485136" sldId="268"/>
            <ac:cxnSpMk id="67" creationId="{86B4284A-4BF0-7805-6D81-929DB5CAFFAB}"/>
          </ac:cxnSpMkLst>
        </pc:cxnChg>
        <pc:cxnChg chg="mod">
          <ac:chgData name="Timo Zaoral" userId="f1605ec3fa8be4b3" providerId="LiveId" clId="{E50FB520-8BFF-4495-B559-EAB57B1FF400}" dt="2025-01-15T15:43:27.530" v="4011"/>
          <ac:cxnSpMkLst>
            <pc:docMk/>
            <pc:sldMk cId="2134485136" sldId="268"/>
            <ac:cxnSpMk id="68" creationId="{B47C4AF9-4BB0-0CC0-D0F9-AE6A31EC4820}"/>
          </ac:cxnSpMkLst>
        </pc:cxnChg>
        <pc:cxnChg chg="mod">
          <ac:chgData name="Timo Zaoral" userId="f1605ec3fa8be4b3" providerId="LiveId" clId="{E50FB520-8BFF-4495-B559-EAB57B1FF400}" dt="2025-01-15T15:43:28.152" v="4012"/>
          <ac:cxnSpMkLst>
            <pc:docMk/>
            <pc:sldMk cId="2134485136" sldId="268"/>
            <ac:cxnSpMk id="71" creationId="{87614B38-F407-2679-C073-09EC012A94A2}"/>
          </ac:cxnSpMkLst>
        </pc:cxnChg>
        <pc:cxnChg chg="mod">
          <ac:chgData name="Timo Zaoral" userId="f1605ec3fa8be4b3" providerId="LiveId" clId="{E50FB520-8BFF-4495-B559-EAB57B1FF400}" dt="2025-01-15T15:43:28.152" v="4012"/>
          <ac:cxnSpMkLst>
            <pc:docMk/>
            <pc:sldMk cId="2134485136" sldId="268"/>
            <ac:cxnSpMk id="72" creationId="{A44FB37B-DAED-0AD4-A603-362B9A001C03}"/>
          </ac:cxnSpMkLst>
        </pc:cxnChg>
      </pc:sldChg>
      <pc:sldChg chg="addSp delSp modSp new mod modAnim modNotesTx">
        <pc:chgData name="Timo Zaoral" userId="f1605ec3fa8be4b3" providerId="LiveId" clId="{E50FB520-8BFF-4495-B559-EAB57B1FF400}" dt="2025-01-21T11:15:02.237" v="4949"/>
        <pc:sldMkLst>
          <pc:docMk/>
          <pc:sldMk cId="1312363264" sldId="269"/>
        </pc:sldMkLst>
        <pc:spChg chg="mod">
          <ac:chgData name="Timo Zaoral" userId="f1605ec3fa8be4b3" providerId="LiveId" clId="{E50FB520-8BFF-4495-B559-EAB57B1FF400}" dt="2025-01-17T15:59:38.413" v="4325"/>
          <ac:spMkLst>
            <pc:docMk/>
            <pc:sldMk cId="1312363264" sldId="269"/>
            <ac:spMk id="2" creationId="{AD52F33B-CE3F-20B0-3294-A2FF0001E693}"/>
          </ac:spMkLst>
        </pc:spChg>
        <pc:spChg chg="del">
          <ac:chgData name="Timo Zaoral" userId="f1605ec3fa8be4b3" providerId="LiveId" clId="{E50FB520-8BFF-4495-B559-EAB57B1FF400}" dt="2025-01-17T15:59:40.977" v="4326" actId="478"/>
          <ac:spMkLst>
            <pc:docMk/>
            <pc:sldMk cId="1312363264" sldId="269"/>
            <ac:spMk id="3" creationId="{41E8568A-E4A5-3851-A88A-166374286246}"/>
          </ac:spMkLst>
        </pc:spChg>
        <pc:spChg chg="add mod">
          <ac:chgData name="Timo Zaoral" userId="f1605ec3fa8be4b3" providerId="LiveId" clId="{E50FB520-8BFF-4495-B559-EAB57B1FF400}" dt="2025-01-17T16:01:28.454" v="4350" actId="403"/>
          <ac:spMkLst>
            <pc:docMk/>
            <pc:sldMk cId="1312363264" sldId="269"/>
            <ac:spMk id="4" creationId="{53BA0A94-F4FF-F83B-9A61-EF1DD5E6AE0D}"/>
          </ac:spMkLst>
        </pc:spChg>
        <pc:picChg chg="add mod">
          <ac:chgData name="Timo Zaoral" userId="f1605ec3fa8be4b3" providerId="LiveId" clId="{E50FB520-8BFF-4495-B559-EAB57B1FF400}" dt="2025-01-17T15:59:53.267" v="4330" actId="1076"/>
          <ac:picMkLst>
            <pc:docMk/>
            <pc:sldMk cId="1312363264" sldId="269"/>
            <ac:picMk id="79" creationId="{4F6B6001-9E81-35F8-664D-B3173F7F405E}"/>
          </ac:picMkLst>
        </pc:picChg>
      </pc:sldChg>
      <pc:sldChg chg="addSp delSp modSp new mod ord modShow">
        <pc:chgData name="Timo Zaoral" userId="f1605ec3fa8be4b3" providerId="LiveId" clId="{E50FB520-8BFF-4495-B559-EAB57B1FF400}" dt="2025-01-21T11:42:18.965" v="4951"/>
        <pc:sldMkLst>
          <pc:docMk/>
          <pc:sldMk cId="929282562" sldId="270"/>
        </pc:sldMkLst>
        <pc:spChg chg="mod">
          <ac:chgData name="Timo Zaoral" userId="f1605ec3fa8be4b3" providerId="LiveId" clId="{E50FB520-8BFF-4495-B559-EAB57B1FF400}" dt="2025-01-17T16:33:58.764" v="4600" actId="1076"/>
          <ac:spMkLst>
            <pc:docMk/>
            <pc:sldMk cId="929282562" sldId="270"/>
            <ac:spMk id="2" creationId="{D9BC943C-6EDC-30FA-2F6C-103168BA255D}"/>
          </ac:spMkLst>
        </pc:spChg>
        <pc:spChg chg="del">
          <ac:chgData name="Timo Zaoral" userId="f1605ec3fa8be4b3" providerId="LiveId" clId="{E50FB520-8BFF-4495-B559-EAB57B1FF400}" dt="2025-01-17T16:27:12.761" v="4412" actId="478"/>
          <ac:spMkLst>
            <pc:docMk/>
            <pc:sldMk cId="929282562" sldId="270"/>
            <ac:spMk id="3" creationId="{0CC0B533-6C88-E927-E431-FD00E2D35643}"/>
          </ac:spMkLst>
        </pc:spChg>
        <pc:spChg chg="add mod">
          <ac:chgData name="Timo Zaoral" userId="f1605ec3fa8be4b3" providerId="LiveId" clId="{E50FB520-8BFF-4495-B559-EAB57B1FF400}" dt="2025-01-17T16:34:20.105" v="4622" actId="1076"/>
          <ac:spMkLst>
            <pc:docMk/>
            <pc:sldMk cId="929282562" sldId="270"/>
            <ac:spMk id="4" creationId="{005BD7EE-F75B-5748-7DEE-748FDB2461AB}"/>
          </ac:spMkLst>
        </pc:spChg>
        <pc:spChg chg="add mod">
          <ac:chgData name="Timo Zaoral" userId="f1605ec3fa8be4b3" providerId="LiveId" clId="{E50FB520-8BFF-4495-B559-EAB57B1FF400}" dt="2025-01-17T16:34:20.105" v="4622" actId="1076"/>
          <ac:spMkLst>
            <pc:docMk/>
            <pc:sldMk cId="929282562" sldId="270"/>
            <ac:spMk id="5" creationId="{E7DA4E25-FE66-E6D8-FE64-274282042CC5}"/>
          </ac:spMkLst>
        </pc:spChg>
        <pc:spChg chg="add mod">
          <ac:chgData name="Timo Zaoral" userId="f1605ec3fa8be4b3" providerId="LiveId" clId="{E50FB520-8BFF-4495-B559-EAB57B1FF400}" dt="2025-01-17T16:34:20.105" v="4622" actId="1076"/>
          <ac:spMkLst>
            <pc:docMk/>
            <pc:sldMk cId="929282562" sldId="270"/>
            <ac:spMk id="6" creationId="{4AC738C7-133A-767C-656F-FCE544B7AD74}"/>
          </ac:spMkLst>
        </pc:spChg>
        <pc:spChg chg="add mod">
          <ac:chgData name="Timo Zaoral" userId="f1605ec3fa8be4b3" providerId="LiveId" clId="{E50FB520-8BFF-4495-B559-EAB57B1FF400}" dt="2025-01-17T16:34:27.198" v="4623" actId="1076"/>
          <ac:spMkLst>
            <pc:docMk/>
            <pc:sldMk cId="929282562" sldId="270"/>
            <ac:spMk id="7" creationId="{BFAD1A79-484A-1660-B34F-23E342CBE1CF}"/>
          </ac:spMkLst>
        </pc:spChg>
        <pc:cxnChg chg="add mod">
          <ac:chgData name="Timo Zaoral" userId="f1605ec3fa8be4b3" providerId="LiveId" clId="{E50FB520-8BFF-4495-B559-EAB57B1FF400}" dt="2025-01-17T16:34:20.105" v="4622" actId="1076"/>
          <ac:cxnSpMkLst>
            <pc:docMk/>
            <pc:sldMk cId="929282562" sldId="270"/>
            <ac:cxnSpMk id="9" creationId="{8AEEAB94-3A4C-E419-8E34-BA9747E5D24D}"/>
          </ac:cxnSpMkLst>
        </pc:cxnChg>
        <pc:cxnChg chg="add mod">
          <ac:chgData name="Timo Zaoral" userId="f1605ec3fa8be4b3" providerId="LiveId" clId="{E50FB520-8BFF-4495-B559-EAB57B1FF400}" dt="2025-01-17T16:34:20.105" v="4622" actId="1076"/>
          <ac:cxnSpMkLst>
            <pc:docMk/>
            <pc:sldMk cId="929282562" sldId="270"/>
            <ac:cxnSpMk id="10" creationId="{0E08B8C6-D213-5487-C71B-8AD0B89832CC}"/>
          </ac:cxnSpMkLst>
        </pc:cxnChg>
        <pc:cxnChg chg="add mod">
          <ac:chgData name="Timo Zaoral" userId="f1605ec3fa8be4b3" providerId="LiveId" clId="{E50FB520-8BFF-4495-B559-EAB57B1FF400}" dt="2025-01-17T16:34:27.198" v="4623" actId="1076"/>
          <ac:cxnSpMkLst>
            <pc:docMk/>
            <pc:sldMk cId="929282562" sldId="270"/>
            <ac:cxnSpMk id="13" creationId="{A6F185DB-6C2F-4117-0977-72C65A3367A9}"/>
          </ac:cxnSpMkLst>
        </pc:cxnChg>
        <pc:cxnChg chg="add mod">
          <ac:chgData name="Timo Zaoral" userId="f1605ec3fa8be4b3" providerId="LiveId" clId="{E50FB520-8BFF-4495-B559-EAB57B1FF400}" dt="2025-01-17T16:34:27.198" v="4623" actId="1076"/>
          <ac:cxnSpMkLst>
            <pc:docMk/>
            <pc:sldMk cId="929282562" sldId="270"/>
            <ac:cxnSpMk id="16" creationId="{3AFC1699-4601-D468-B5B5-5558B89C6CAF}"/>
          </ac:cxnSpMkLst>
        </pc:cxnChg>
      </pc:sldChg>
      <pc:sldChg chg="addSp delSp modSp add mod ord">
        <pc:chgData name="Timo Zaoral" userId="f1605ec3fa8be4b3" providerId="LiveId" clId="{E50FB520-8BFF-4495-B559-EAB57B1FF400}" dt="2025-03-11T15:55:41.572" v="6159" actId="20577"/>
        <pc:sldMkLst>
          <pc:docMk/>
          <pc:sldMk cId="2149908428" sldId="271"/>
        </pc:sldMkLst>
        <pc:spChg chg="del mod">
          <ac:chgData name="Timo Zaoral" userId="f1605ec3fa8be4b3" providerId="LiveId" clId="{E50FB520-8BFF-4495-B559-EAB57B1FF400}" dt="2025-03-08T00:03:20.413" v="6125" actId="478"/>
          <ac:spMkLst>
            <pc:docMk/>
            <pc:sldMk cId="2149908428" sldId="271"/>
            <ac:spMk id="2" creationId="{D9BC943C-6EDC-30FA-2F6C-103168BA255D}"/>
          </ac:spMkLst>
        </pc:spChg>
        <pc:spChg chg="add mod">
          <ac:chgData name="Timo Zaoral" userId="f1605ec3fa8be4b3" providerId="LiveId" clId="{E50FB520-8BFF-4495-B559-EAB57B1FF400}" dt="2025-03-11T15:55:41.572" v="6159" actId="20577"/>
          <ac:spMkLst>
            <pc:docMk/>
            <pc:sldMk cId="2149908428" sldId="271"/>
            <ac:spMk id="2" creationId="{E92BF31D-413C-7C3C-36B1-442D20721F8F}"/>
          </ac:spMkLst>
        </pc:spChg>
        <pc:spChg chg="mod">
          <ac:chgData name="Timo Zaoral" userId="f1605ec3fa8be4b3" providerId="LiveId" clId="{E50FB520-8BFF-4495-B559-EAB57B1FF400}" dt="2025-03-08T00:03:54.318" v="6128" actId="20577"/>
          <ac:spMkLst>
            <pc:docMk/>
            <pc:sldMk cId="2149908428" sldId="271"/>
            <ac:spMk id="4" creationId="{005BD7EE-F75B-5748-7DEE-748FDB2461AB}"/>
          </ac:spMkLst>
        </pc:spChg>
        <pc:spChg chg="del mod">
          <ac:chgData name="Timo Zaoral" userId="f1605ec3fa8be4b3" providerId="LiveId" clId="{E50FB520-8BFF-4495-B559-EAB57B1FF400}" dt="2025-01-19T15:48:14.212" v="4889" actId="478"/>
          <ac:spMkLst>
            <pc:docMk/>
            <pc:sldMk cId="2149908428" sldId="271"/>
            <ac:spMk id="5" creationId="{E7DA4E25-FE66-E6D8-FE64-274282042CC5}"/>
          </ac:spMkLst>
        </pc:spChg>
        <pc:spChg chg="mod">
          <ac:chgData name="Timo Zaoral" userId="f1605ec3fa8be4b3" providerId="LiveId" clId="{E50FB520-8BFF-4495-B559-EAB57B1FF400}" dt="2025-03-08T00:04:24.989" v="6136" actId="20577"/>
          <ac:spMkLst>
            <pc:docMk/>
            <pc:sldMk cId="2149908428" sldId="271"/>
            <ac:spMk id="6" creationId="{4AC738C7-133A-767C-656F-FCE544B7AD74}"/>
          </ac:spMkLst>
        </pc:spChg>
        <pc:spChg chg="mod">
          <ac:chgData name="Timo Zaoral" userId="f1605ec3fa8be4b3" providerId="LiveId" clId="{E50FB520-8BFF-4495-B559-EAB57B1FF400}" dt="2025-03-08T00:03:57.135" v="6129" actId="20577"/>
          <ac:spMkLst>
            <pc:docMk/>
            <pc:sldMk cId="2149908428" sldId="271"/>
            <ac:spMk id="7" creationId="{BFAD1A79-484A-1660-B34F-23E342CBE1CF}"/>
          </ac:spMkLst>
        </pc:spChg>
        <pc:spChg chg="add mod">
          <ac:chgData name="Timo Zaoral" userId="f1605ec3fa8be4b3" providerId="LiveId" clId="{E50FB520-8BFF-4495-B559-EAB57B1FF400}" dt="2025-01-19T15:02:42.284" v="4627"/>
          <ac:spMkLst>
            <pc:docMk/>
            <pc:sldMk cId="2149908428" sldId="271"/>
            <ac:spMk id="8" creationId="{85AA65EE-6860-4294-911D-BBF0F74949D5}"/>
          </ac:spMkLst>
        </pc:spChg>
        <pc:spChg chg="add del mod">
          <ac:chgData name="Timo Zaoral" userId="f1605ec3fa8be4b3" providerId="LiveId" clId="{E50FB520-8BFF-4495-B559-EAB57B1FF400}" dt="2025-03-08T00:03:22.689" v="6126" actId="478"/>
          <ac:spMkLst>
            <pc:docMk/>
            <pc:sldMk cId="2149908428" sldId="271"/>
            <ac:spMk id="8" creationId="{C47A7A22-467A-7B1F-6AFB-45B89FC1CCED}"/>
          </ac:spMkLst>
        </pc:spChg>
        <pc:spChg chg="add mod">
          <ac:chgData name="Timo Zaoral" userId="f1605ec3fa8be4b3" providerId="LiveId" clId="{E50FB520-8BFF-4495-B559-EAB57B1FF400}" dt="2025-01-19T15:02:42.284" v="4627"/>
          <ac:spMkLst>
            <pc:docMk/>
            <pc:sldMk cId="2149908428" sldId="271"/>
            <ac:spMk id="11" creationId="{63B618B7-F309-9084-3AB9-A03A4DE93C93}"/>
          </ac:spMkLst>
        </pc:spChg>
        <pc:spChg chg="add mod">
          <ac:chgData name="Timo Zaoral" userId="f1605ec3fa8be4b3" providerId="LiveId" clId="{E50FB520-8BFF-4495-B559-EAB57B1FF400}" dt="2025-01-19T15:24:43.950" v="4657" actId="1076"/>
          <ac:spMkLst>
            <pc:docMk/>
            <pc:sldMk cId="2149908428" sldId="271"/>
            <ac:spMk id="14" creationId="{3E1D267B-9470-0209-C351-9E0935BC2B52}"/>
          </ac:spMkLst>
        </pc:spChg>
        <pc:spChg chg="add mod ord">
          <ac:chgData name="Timo Zaoral" userId="f1605ec3fa8be4b3" providerId="LiveId" clId="{E50FB520-8BFF-4495-B559-EAB57B1FF400}" dt="2025-01-19T15:46:15.970" v="4859" actId="1038"/>
          <ac:spMkLst>
            <pc:docMk/>
            <pc:sldMk cId="2149908428" sldId="271"/>
            <ac:spMk id="15" creationId="{F30D560F-C90E-B0D0-9476-FD5B9F61DA4C}"/>
          </ac:spMkLst>
        </pc:spChg>
        <pc:spChg chg="add mod">
          <ac:chgData name="Timo Zaoral" userId="f1605ec3fa8be4b3" providerId="LiveId" clId="{E50FB520-8BFF-4495-B559-EAB57B1FF400}" dt="2025-01-19T15:48:05.868" v="4888" actId="1035"/>
          <ac:spMkLst>
            <pc:docMk/>
            <pc:sldMk cId="2149908428" sldId="271"/>
            <ac:spMk id="20" creationId="{5F4C7D46-E719-8164-788B-E0E8E8939DB3}"/>
          </ac:spMkLst>
        </pc:spChg>
        <pc:spChg chg="add mod">
          <ac:chgData name="Timo Zaoral" userId="f1605ec3fa8be4b3" providerId="LiveId" clId="{E50FB520-8BFF-4495-B559-EAB57B1FF400}" dt="2025-01-19T15:44:45.328" v="4833" actId="1038"/>
          <ac:spMkLst>
            <pc:docMk/>
            <pc:sldMk cId="2149908428" sldId="271"/>
            <ac:spMk id="21" creationId="{2EC2A13A-EA8D-03C4-EC0C-3AFFFD4B1B66}"/>
          </ac:spMkLst>
        </pc:spChg>
        <pc:spChg chg="add mod">
          <ac:chgData name="Timo Zaoral" userId="f1605ec3fa8be4b3" providerId="LiveId" clId="{E50FB520-8BFF-4495-B559-EAB57B1FF400}" dt="2025-03-08T00:04:01.949" v="6131" actId="20577"/>
          <ac:spMkLst>
            <pc:docMk/>
            <pc:sldMk cId="2149908428" sldId="271"/>
            <ac:spMk id="31" creationId="{D9B302AF-9C89-F929-1B5E-581E8A7F7577}"/>
          </ac:spMkLst>
        </pc:spChg>
        <pc:spChg chg="add mod">
          <ac:chgData name="Timo Zaoral" userId="f1605ec3fa8be4b3" providerId="LiveId" clId="{E50FB520-8BFF-4495-B559-EAB57B1FF400}" dt="2025-01-19T15:45:15.953" v="4847" actId="1035"/>
          <ac:spMkLst>
            <pc:docMk/>
            <pc:sldMk cId="2149908428" sldId="271"/>
            <ac:spMk id="32" creationId="{BE44E221-9B2D-9561-631E-AD4291A5859A}"/>
          </ac:spMkLst>
        </pc:spChg>
        <pc:spChg chg="add mod">
          <ac:chgData name="Timo Zaoral" userId="f1605ec3fa8be4b3" providerId="LiveId" clId="{E50FB520-8BFF-4495-B559-EAB57B1FF400}" dt="2025-01-19T15:45:11.507" v="4843" actId="14100"/>
          <ac:spMkLst>
            <pc:docMk/>
            <pc:sldMk cId="2149908428" sldId="271"/>
            <ac:spMk id="33" creationId="{E77D343B-2AC3-09E6-B2F0-D2D054675969}"/>
          </ac:spMkLst>
        </pc:spChg>
        <pc:picChg chg="add mod">
          <ac:chgData name="Timo Zaoral" userId="f1605ec3fa8be4b3" providerId="LiveId" clId="{E50FB520-8BFF-4495-B559-EAB57B1FF400}" dt="2025-01-19T15:02:42.284" v="4627"/>
          <ac:picMkLst>
            <pc:docMk/>
            <pc:sldMk cId="2149908428" sldId="271"/>
            <ac:picMk id="3" creationId="{4850FC70-7B61-9D01-B8EE-5B730BBC4BDF}"/>
          </ac:picMkLst>
        </pc:picChg>
        <pc:picChg chg="add del mod">
          <ac:chgData name="Timo Zaoral" userId="f1605ec3fa8be4b3" providerId="LiveId" clId="{E50FB520-8BFF-4495-B559-EAB57B1FF400}" dt="2025-01-19T15:23:25.949" v="4641" actId="478"/>
          <ac:picMkLst>
            <pc:docMk/>
            <pc:sldMk cId="2149908428" sldId="271"/>
            <ac:picMk id="12" creationId="{D3275705-6944-CED1-C427-CFFD66D41198}"/>
          </ac:picMkLst>
        </pc:picChg>
        <pc:picChg chg="add mod ord">
          <ac:chgData name="Timo Zaoral" userId="f1605ec3fa8be4b3" providerId="LiveId" clId="{E50FB520-8BFF-4495-B559-EAB57B1FF400}" dt="2025-01-19T15:44:35.024" v="4826" actId="14826"/>
          <ac:picMkLst>
            <pc:docMk/>
            <pc:sldMk cId="2149908428" sldId="271"/>
            <ac:picMk id="18" creationId="{B85C0103-656A-BF60-3A08-04383857460F}"/>
          </ac:picMkLst>
        </pc:picChg>
        <pc:picChg chg="add mod">
          <ac:chgData name="Timo Zaoral" userId="f1605ec3fa8be4b3" providerId="LiveId" clId="{E50FB520-8BFF-4495-B559-EAB57B1FF400}" dt="2025-03-08T00:03:30.448" v="6127" actId="1076"/>
          <ac:picMkLst>
            <pc:docMk/>
            <pc:sldMk cId="2149908428" sldId="271"/>
            <ac:picMk id="19" creationId="{7E0114EB-FC0F-A3EF-235F-2AE22B25FD93}"/>
          </ac:picMkLst>
        </pc:picChg>
        <pc:cxnChg chg="del mod">
          <ac:chgData name="Timo Zaoral" userId="f1605ec3fa8be4b3" providerId="LiveId" clId="{E50FB520-8BFF-4495-B559-EAB57B1FF400}" dt="2025-01-19T15:25:19.175" v="4658" actId="478"/>
          <ac:cxnSpMkLst>
            <pc:docMk/>
            <pc:sldMk cId="2149908428" sldId="271"/>
            <ac:cxnSpMk id="9" creationId="{8AEEAB94-3A4C-E419-8E34-BA9747E5D24D}"/>
          </ac:cxnSpMkLst>
        </pc:cxnChg>
        <pc:cxnChg chg="del mod">
          <ac:chgData name="Timo Zaoral" userId="f1605ec3fa8be4b3" providerId="LiveId" clId="{E50FB520-8BFF-4495-B559-EAB57B1FF400}" dt="2025-01-19T15:25:21.476" v="4660" actId="478"/>
          <ac:cxnSpMkLst>
            <pc:docMk/>
            <pc:sldMk cId="2149908428" sldId="271"/>
            <ac:cxnSpMk id="10" creationId="{0E08B8C6-D213-5487-C71B-8AD0B89832CC}"/>
          </ac:cxnSpMkLst>
        </pc:cxnChg>
        <pc:cxnChg chg="del mod">
          <ac:chgData name="Timo Zaoral" userId="f1605ec3fa8be4b3" providerId="LiveId" clId="{E50FB520-8BFF-4495-B559-EAB57B1FF400}" dt="2025-01-19T15:25:22.171" v="4661" actId="478"/>
          <ac:cxnSpMkLst>
            <pc:docMk/>
            <pc:sldMk cId="2149908428" sldId="271"/>
            <ac:cxnSpMk id="13" creationId="{A6F185DB-6C2F-4117-0977-72C65A3367A9}"/>
          </ac:cxnSpMkLst>
        </pc:cxnChg>
        <pc:cxnChg chg="del mod">
          <ac:chgData name="Timo Zaoral" userId="f1605ec3fa8be4b3" providerId="LiveId" clId="{E50FB520-8BFF-4495-B559-EAB57B1FF400}" dt="2025-01-19T15:25:20.143" v="4659" actId="478"/>
          <ac:cxnSpMkLst>
            <pc:docMk/>
            <pc:sldMk cId="2149908428" sldId="271"/>
            <ac:cxnSpMk id="16" creationId="{3AFC1699-4601-D468-B5B5-5558B89C6CAF}"/>
          </ac:cxnSpMkLst>
        </pc:cxnChg>
        <pc:cxnChg chg="add del mod">
          <ac:chgData name="Timo Zaoral" userId="f1605ec3fa8be4b3" providerId="LiveId" clId="{E50FB520-8BFF-4495-B559-EAB57B1FF400}" dt="2025-01-19T15:37:21.492" v="4763" actId="478"/>
          <ac:cxnSpMkLst>
            <pc:docMk/>
            <pc:sldMk cId="2149908428" sldId="271"/>
            <ac:cxnSpMk id="23" creationId="{2FF528C0-1040-6299-6327-FB9F5BACD62F}"/>
          </ac:cxnSpMkLst>
        </pc:cxnChg>
        <pc:cxnChg chg="add del mod">
          <ac:chgData name="Timo Zaoral" userId="f1605ec3fa8be4b3" providerId="LiveId" clId="{E50FB520-8BFF-4495-B559-EAB57B1FF400}" dt="2025-01-19T15:39:09.462" v="4772" actId="478"/>
          <ac:cxnSpMkLst>
            <pc:docMk/>
            <pc:sldMk cId="2149908428" sldId="271"/>
            <ac:cxnSpMk id="27" creationId="{23E082A2-5237-9313-1BB3-5CE58EB3D967}"/>
          </ac:cxnSpMkLst>
        </pc:cxnChg>
        <pc:cxnChg chg="add del">
          <ac:chgData name="Timo Zaoral" userId="f1605ec3fa8be4b3" providerId="LiveId" clId="{E50FB520-8BFF-4495-B559-EAB57B1FF400}" dt="2025-01-19T15:41:29.174" v="4780" actId="478"/>
          <ac:cxnSpMkLst>
            <pc:docMk/>
            <pc:sldMk cId="2149908428" sldId="271"/>
            <ac:cxnSpMk id="30" creationId="{90AA7B8D-E992-8F6E-75CC-242CE46CAB9A}"/>
          </ac:cxnSpMkLst>
        </pc:cxnChg>
        <pc:cxnChg chg="add mod">
          <ac:chgData name="Timo Zaoral" userId="f1605ec3fa8be4b3" providerId="LiveId" clId="{E50FB520-8BFF-4495-B559-EAB57B1FF400}" dt="2025-01-19T15:46:53.523" v="4862" actId="1582"/>
          <ac:cxnSpMkLst>
            <pc:docMk/>
            <pc:sldMk cId="2149908428" sldId="271"/>
            <ac:cxnSpMk id="35" creationId="{7DFEF932-E92A-C4B9-E0F9-BBF8747979F4}"/>
          </ac:cxnSpMkLst>
        </pc:cxnChg>
        <pc:cxnChg chg="add mod">
          <ac:chgData name="Timo Zaoral" userId="f1605ec3fa8be4b3" providerId="LiveId" clId="{E50FB520-8BFF-4495-B559-EAB57B1FF400}" dt="2025-01-19T15:47:11.453" v="4866" actId="208"/>
          <ac:cxnSpMkLst>
            <pc:docMk/>
            <pc:sldMk cId="2149908428" sldId="271"/>
            <ac:cxnSpMk id="37" creationId="{E472EC60-5B14-C9D2-49E4-CEF8E9502AF3}"/>
          </ac:cxnSpMkLst>
        </pc:cxnChg>
      </pc:sldChg>
      <pc:sldChg chg="addSp delSp modSp new mod">
        <pc:chgData name="Timo Zaoral" userId="f1605ec3fa8be4b3" providerId="LiveId" clId="{E50FB520-8BFF-4495-B559-EAB57B1FF400}" dt="2025-01-21T11:14:24.229" v="4948" actId="1035"/>
        <pc:sldMkLst>
          <pc:docMk/>
          <pc:sldMk cId="1616550413" sldId="272"/>
        </pc:sldMkLst>
        <pc:spChg chg="mod">
          <ac:chgData name="Timo Zaoral" userId="f1605ec3fa8be4b3" providerId="LiveId" clId="{E50FB520-8BFF-4495-B559-EAB57B1FF400}" dt="2025-01-21T11:05:56.518" v="4933" actId="20577"/>
          <ac:spMkLst>
            <pc:docMk/>
            <pc:sldMk cId="1616550413" sldId="272"/>
            <ac:spMk id="2" creationId="{3AF728FB-0F14-0761-1ABF-8C2ED9929896}"/>
          </ac:spMkLst>
        </pc:spChg>
        <pc:spChg chg="del">
          <ac:chgData name="Timo Zaoral" userId="f1605ec3fa8be4b3" providerId="LiveId" clId="{E50FB520-8BFF-4495-B559-EAB57B1FF400}" dt="2025-01-21T11:02:53.887" v="4897" actId="478"/>
          <ac:spMkLst>
            <pc:docMk/>
            <pc:sldMk cId="1616550413" sldId="272"/>
            <ac:spMk id="3" creationId="{31EF0A17-AAC5-1BDC-0918-B9B722A8C49F}"/>
          </ac:spMkLst>
        </pc:spChg>
        <pc:spChg chg="add mod">
          <ac:chgData name="Timo Zaoral" userId="f1605ec3fa8be4b3" providerId="LiveId" clId="{E50FB520-8BFF-4495-B559-EAB57B1FF400}" dt="2025-01-21T11:05:18.592" v="4912" actId="403"/>
          <ac:spMkLst>
            <pc:docMk/>
            <pc:sldMk cId="1616550413" sldId="272"/>
            <ac:spMk id="8" creationId="{612FCFFC-EF1D-D4B0-F025-46956446EAE8}"/>
          </ac:spMkLst>
        </pc:spChg>
        <pc:spChg chg="add mod">
          <ac:chgData name="Timo Zaoral" userId="f1605ec3fa8be4b3" providerId="LiveId" clId="{E50FB520-8BFF-4495-B559-EAB57B1FF400}" dt="2025-01-21T11:05:32.483" v="4923" actId="20577"/>
          <ac:spMkLst>
            <pc:docMk/>
            <pc:sldMk cId="1616550413" sldId="272"/>
            <ac:spMk id="9" creationId="{06875A36-32FC-6B5E-3D24-3FD93A328D4A}"/>
          </ac:spMkLst>
        </pc:spChg>
        <pc:spChg chg="add mod">
          <ac:chgData name="Timo Zaoral" userId="f1605ec3fa8be4b3" providerId="LiveId" clId="{E50FB520-8BFF-4495-B559-EAB57B1FF400}" dt="2025-01-21T11:14:24.229" v="4948" actId="1035"/>
          <ac:spMkLst>
            <pc:docMk/>
            <pc:sldMk cId="1616550413" sldId="272"/>
            <ac:spMk id="10" creationId="{959EC9B0-199A-40C5-B098-D41BDC9CAF5C}"/>
          </ac:spMkLst>
        </pc:spChg>
        <pc:spChg chg="add mod">
          <ac:chgData name="Timo Zaoral" userId="f1605ec3fa8be4b3" providerId="LiveId" clId="{E50FB520-8BFF-4495-B559-EAB57B1FF400}" dt="2025-01-21T11:14:24.229" v="4948" actId="1035"/>
          <ac:spMkLst>
            <pc:docMk/>
            <pc:sldMk cId="1616550413" sldId="272"/>
            <ac:spMk id="11" creationId="{F2136DBE-78B4-0348-5B8A-480DE49AF2F2}"/>
          </ac:spMkLst>
        </pc:spChg>
        <pc:picChg chg="add mod">
          <ac:chgData name="Timo Zaoral" userId="f1605ec3fa8be4b3" providerId="LiveId" clId="{E50FB520-8BFF-4495-B559-EAB57B1FF400}" dt="2025-01-21T11:03:02.664" v="4899" actId="1076"/>
          <ac:picMkLst>
            <pc:docMk/>
            <pc:sldMk cId="1616550413" sldId="272"/>
            <ac:picMk id="5" creationId="{41F3B93B-99BF-12CA-1DD1-693D7751C3CA}"/>
          </ac:picMkLst>
        </pc:picChg>
        <pc:picChg chg="add mod">
          <ac:chgData name="Timo Zaoral" userId="f1605ec3fa8be4b3" providerId="LiveId" clId="{E50FB520-8BFF-4495-B559-EAB57B1FF400}" dt="2025-01-21T11:03:32.006" v="4902" actId="14100"/>
          <ac:picMkLst>
            <pc:docMk/>
            <pc:sldMk cId="1616550413" sldId="272"/>
            <ac:picMk id="7" creationId="{02CD64DA-D215-0B14-BC39-9EFD43B131A7}"/>
          </ac:picMkLst>
        </pc:picChg>
      </pc:sldChg>
      <pc:sldChg chg="addSp delSp modSp add mod">
        <pc:chgData name="Timo Zaoral" userId="f1605ec3fa8be4b3" providerId="LiveId" clId="{E50FB520-8BFF-4495-B559-EAB57B1FF400}" dt="2025-03-07T23:24:28.824" v="5891" actId="20577"/>
        <pc:sldMkLst>
          <pc:docMk/>
          <pc:sldMk cId="3684178939" sldId="273"/>
        </pc:sldMkLst>
        <pc:spChg chg="del">
          <ac:chgData name="Timo Zaoral" userId="f1605ec3fa8be4b3" providerId="LiveId" clId="{E50FB520-8BFF-4495-B559-EAB57B1FF400}" dt="2025-03-07T21:51:20.991" v="5341" actId="478"/>
          <ac:spMkLst>
            <pc:docMk/>
            <pc:sldMk cId="3684178939" sldId="273"/>
            <ac:spMk id="2" creationId="{2C36A02D-EE49-DA37-5294-A933FFE39655}"/>
          </ac:spMkLst>
        </pc:spChg>
        <pc:spChg chg="del">
          <ac:chgData name="Timo Zaoral" userId="f1605ec3fa8be4b3" providerId="LiveId" clId="{E50FB520-8BFF-4495-B559-EAB57B1FF400}" dt="2025-03-07T21:49:44.580" v="5278" actId="478"/>
          <ac:spMkLst>
            <pc:docMk/>
            <pc:sldMk cId="3684178939" sldId="273"/>
            <ac:spMk id="3" creationId="{A5F18512-A7AE-5518-98EA-8003F8CA74CA}"/>
          </ac:spMkLst>
        </pc:spChg>
        <pc:spChg chg="mod topLvl">
          <ac:chgData name="Timo Zaoral" userId="f1605ec3fa8be4b3" providerId="LiveId" clId="{E50FB520-8BFF-4495-B559-EAB57B1FF400}" dt="2025-03-07T22:04:07.644" v="5413" actId="208"/>
          <ac:spMkLst>
            <pc:docMk/>
            <pc:sldMk cId="3684178939" sldId="273"/>
            <ac:spMk id="4" creationId="{787588E9-54D4-5BF6-09BE-994D28EDED0A}"/>
          </ac:spMkLst>
        </pc:spChg>
        <pc:spChg chg="mod topLvl">
          <ac:chgData name="Timo Zaoral" userId="f1605ec3fa8be4b3" providerId="LiveId" clId="{E50FB520-8BFF-4495-B559-EAB57B1FF400}" dt="2025-03-07T22:04:03.702" v="5412" actId="208"/>
          <ac:spMkLst>
            <pc:docMk/>
            <pc:sldMk cId="3684178939" sldId="273"/>
            <ac:spMk id="5" creationId="{1CEC8B92-3F5B-A176-FB6C-46DC754C8473}"/>
          </ac:spMkLst>
        </pc:spChg>
        <pc:spChg chg="mod topLvl">
          <ac:chgData name="Timo Zaoral" userId="f1605ec3fa8be4b3" providerId="LiveId" clId="{E50FB520-8BFF-4495-B559-EAB57B1FF400}" dt="2025-03-07T22:03:35.936" v="5384" actId="20577"/>
          <ac:spMkLst>
            <pc:docMk/>
            <pc:sldMk cId="3684178939" sldId="273"/>
            <ac:spMk id="6" creationId="{225B6612-8769-E63D-3EC4-29D13FB6FB09}"/>
          </ac:spMkLst>
        </pc:spChg>
        <pc:spChg chg="del mod topLvl">
          <ac:chgData name="Timo Zaoral" userId="f1605ec3fa8be4b3" providerId="LiveId" clId="{E50FB520-8BFF-4495-B559-EAB57B1FF400}" dt="2025-03-07T21:52:09.199" v="5372" actId="478"/>
          <ac:spMkLst>
            <pc:docMk/>
            <pc:sldMk cId="3684178939" sldId="273"/>
            <ac:spMk id="7" creationId="{D5E778ED-6743-9A3A-DBF3-A25E6D21B32C}"/>
          </ac:spMkLst>
        </pc:spChg>
        <pc:spChg chg="del mod topLvl">
          <ac:chgData name="Timo Zaoral" userId="f1605ec3fa8be4b3" providerId="LiveId" clId="{E50FB520-8BFF-4495-B559-EAB57B1FF400}" dt="2025-03-07T21:52:12.064" v="5373" actId="478"/>
          <ac:spMkLst>
            <pc:docMk/>
            <pc:sldMk cId="3684178939" sldId="273"/>
            <ac:spMk id="8" creationId="{DE77EE21-822E-9B75-DC65-412B00505DA6}"/>
          </ac:spMkLst>
        </pc:spChg>
        <pc:spChg chg="del mod topLvl">
          <ac:chgData name="Timo Zaoral" userId="f1605ec3fa8be4b3" providerId="LiveId" clId="{E50FB520-8BFF-4495-B559-EAB57B1FF400}" dt="2025-03-07T21:52:15.356" v="5374" actId="478"/>
          <ac:spMkLst>
            <pc:docMk/>
            <pc:sldMk cId="3684178939" sldId="273"/>
            <ac:spMk id="9" creationId="{0C5E63A0-A80E-53F6-7DB6-38FF7FBAEC11}"/>
          </ac:spMkLst>
        </pc:spChg>
        <pc:spChg chg="del mod topLvl">
          <ac:chgData name="Timo Zaoral" userId="f1605ec3fa8be4b3" providerId="LiveId" clId="{E50FB520-8BFF-4495-B559-EAB57B1FF400}" dt="2025-03-07T21:52:05.635" v="5370" actId="478"/>
          <ac:spMkLst>
            <pc:docMk/>
            <pc:sldMk cId="3684178939" sldId="273"/>
            <ac:spMk id="10" creationId="{F969C512-B563-200E-978F-49F731CE01F9}"/>
          </ac:spMkLst>
        </pc:spChg>
        <pc:spChg chg="del mod topLvl">
          <ac:chgData name="Timo Zaoral" userId="f1605ec3fa8be4b3" providerId="LiveId" clId="{E50FB520-8BFF-4495-B559-EAB57B1FF400}" dt="2025-03-07T21:52:03.676" v="5369" actId="478"/>
          <ac:spMkLst>
            <pc:docMk/>
            <pc:sldMk cId="3684178939" sldId="273"/>
            <ac:spMk id="11" creationId="{33C26AD3-B4AE-2DED-4A03-196F9CB47C2D}"/>
          </ac:spMkLst>
        </pc:spChg>
        <pc:spChg chg="mod">
          <ac:chgData name="Timo Zaoral" userId="f1605ec3fa8be4b3" providerId="LiveId" clId="{E50FB520-8BFF-4495-B559-EAB57B1FF400}" dt="2025-03-07T21:51:42.228" v="5365" actId="14100"/>
          <ac:spMkLst>
            <pc:docMk/>
            <pc:sldMk cId="3684178939" sldId="273"/>
            <ac:spMk id="12" creationId="{471AC4C9-63FF-7FD1-760E-1E4B500044D2}"/>
          </ac:spMkLst>
        </pc:spChg>
        <pc:spChg chg="mod topLvl">
          <ac:chgData name="Timo Zaoral" userId="f1605ec3fa8be4b3" providerId="LiveId" clId="{E50FB520-8BFF-4495-B559-EAB57B1FF400}" dt="2025-03-07T21:52:00.033" v="5368" actId="478"/>
          <ac:spMkLst>
            <pc:docMk/>
            <pc:sldMk cId="3684178939" sldId="273"/>
            <ac:spMk id="20" creationId="{FAA11262-21B6-5DF5-963E-12225F490508}"/>
          </ac:spMkLst>
        </pc:spChg>
        <pc:spChg chg="del mod topLvl">
          <ac:chgData name="Timo Zaoral" userId="f1605ec3fa8be4b3" providerId="LiveId" clId="{E50FB520-8BFF-4495-B559-EAB57B1FF400}" dt="2025-03-07T21:52:00.033" v="5368" actId="478"/>
          <ac:spMkLst>
            <pc:docMk/>
            <pc:sldMk cId="3684178939" sldId="273"/>
            <ac:spMk id="21" creationId="{A8EB03E9-FF0E-CC4B-57EE-2DFB10C6C775}"/>
          </ac:spMkLst>
        </pc:spChg>
        <pc:spChg chg="add del mod">
          <ac:chgData name="Timo Zaoral" userId="f1605ec3fa8be4b3" providerId="LiveId" clId="{E50FB520-8BFF-4495-B559-EAB57B1FF400}" dt="2025-03-07T21:51:25.745" v="5342" actId="478"/>
          <ac:spMkLst>
            <pc:docMk/>
            <pc:sldMk cId="3684178939" sldId="273"/>
            <ac:spMk id="23" creationId="{694BB62B-D456-A889-21B8-79BB4873C4F1}"/>
          </ac:spMkLst>
        </pc:spChg>
        <pc:spChg chg="add mod">
          <ac:chgData name="Timo Zaoral" userId="f1605ec3fa8be4b3" providerId="LiveId" clId="{E50FB520-8BFF-4495-B559-EAB57B1FF400}" dt="2025-03-07T22:47:46.165" v="5530" actId="1076"/>
          <ac:spMkLst>
            <pc:docMk/>
            <pc:sldMk cId="3684178939" sldId="273"/>
            <ac:spMk id="24" creationId="{A635263B-8D10-3BF6-BEB8-9003751E8D33}"/>
          </ac:spMkLst>
        </pc:spChg>
        <pc:spChg chg="add mod">
          <ac:chgData name="Timo Zaoral" userId="f1605ec3fa8be4b3" providerId="LiveId" clId="{E50FB520-8BFF-4495-B559-EAB57B1FF400}" dt="2025-03-07T22:47:46.165" v="5530" actId="1076"/>
          <ac:spMkLst>
            <pc:docMk/>
            <pc:sldMk cId="3684178939" sldId="273"/>
            <ac:spMk id="25" creationId="{5F8DF5AE-5989-FF28-0A42-E464E49AB8C1}"/>
          </ac:spMkLst>
        </pc:spChg>
        <pc:spChg chg="add mod">
          <ac:chgData name="Timo Zaoral" userId="f1605ec3fa8be4b3" providerId="LiveId" clId="{E50FB520-8BFF-4495-B559-EAB57B1FF400}" dt="2025-03-07T22:47:46.165" v="5530" actId="1076"/>
          <ac:spMkLst>
            <pc:docMk/>
            <pc:sldMk cId="3684178939" sldId="273"/>
            <ac:spMk id="26" creationId="{41CCD816-A621-BF1D-16FA-FD2177E8D62A}"/>
          </ac:spMkLst>
        </pc:spChg>
        <pc:spChg chg="add mod">
          <ac:chgData name="Timo Zaoral" userId="f1605ec3fa8be4b3" providerId="LiveId" clId="{E50FB520-8BFF-4495-B559-EAB57B1FF400}" dt="2025-03-07T22:47:37.991" v="5529" actId="1037"/>
          <ac:spMkLst>
            <pc:docMk/>
            <pc:sldMk cId="3684178939" sldId="273"/>
            <ac:spMk id="27" creationId="{7706F521-0EBC-DEB3-F24C-60D09595832C}"/>
          </ac:spMkLst>
        </pc:spChg>
        <pc:spChg chg="add mod">
          <ac:chgData name="Timo Zaoral" userId="f1605ec3fa8be4b3" providerId="LiveId" clId="{E50FB520-8BFF-4495-B559-EAB57B1FF400}" dt="2025-03-07T22:47:37.991" v="5529" actId="1037"/>
          <ac:spMkLst>
            <pc:docMk/>
            <pc:sldMk cId="3684178939" sldId="273"/>
            <ac:spMk id="28" creationId="{D7BA9DC0-D2C3-361E-2685-E2ABE7E7A0AD}"/>
          </ac:spMkLst>
        </pc:spChg>
        <pc:spChg chg="add mod">
          <ac:chgData name="Timo Zaoral" userId="f1605ec3fa8be4b3" providerId="LiveId" clId="{E50FB520-8BFF-4495-B559-EAB57B1FF400}" dt="2025-03-07T22:47:57.073" v="5540" actId="20577"/>
          <ac:spMkLst>
            <pc:docMk/>
            <pc:sldMk cId="3684178939" sldId="273"/>
            <ac:spMk id="29" creationId="{7A4F1876-A627-6024-7AA5-5B0AD1D099BF}"/>
          </ac:spMkLst>
        </pc:spChg>
        <pc:spChg chg="add del mod">
          <ac:chgData name="Timo Zaoral" userId="f1605ec3fa8be4b3" providerId="LiveId" clId="{E50FB520-8BFF-4495-B559-EAB57B1FF400}" dt="2025-03-07T22:49:24.195" v="5565" actId="478"/>
          <ac:spMkLst>
            <pc:docMk/>
            <pc:sldMk cId="3684178939" sldId="273"/>
            <ac:spMk id="30" creationId="{E806D018-05E0-FD34-A35A-19D8DA34C46B}"/>
          </ac:spMkLst>
        </pc:spChg>
        <pc:spChg chg="add mod">
          <ac:chgData name="Timo Zaoral" userId="f1605ec3fa8be4b3" providerId="LiveId" clId="{E50FB520-8BFF-4495-B559-EAB57B1FF400}" dt="2025-03-07T22:49:32.386" v="5570" actId="20577"/>
          <ac:spMkLst>
            <pc:docMk/>
            <pc:sldMk cId="3684178939" sldId="273"/>
            <ac:spMk id="31" creationId="{FC1046FC-18A6-A46C-24C3-72A2B740263A}"/>
          </ac:spMkLst>
        </pc:spChg>
        <pc:spChg chg="add mod">
          <ac:chgData name="Timo Zaoral" userId="f1605ec3fa8be4b3" providerId="LiveId" clId="{E50FB520-8BFF-4495-B559-EAB57B1FF400}" dt="2025-03-07T23:23:35.389" v="5820" actId="20577"/>
          <ac:spMkLst>
            <pc:docMk/>
            <pc:sldMk cId="3684178939" sldId="273"/>
            <ac:spMk id="32" creationId="{731D6F68-4BB0-71A2-4FBE-8D5E07DD456D}"/>
          </ac:spMkLst>
        </pc:spChg>
        <pc:spChg chg="add mod">
          <ac:chgData name="Timo Zaoral" userId="f1605ec3fa8be4b3" providerId="LiveId" clId="{E50FB520-8BFF-4495-B559-EAB57B1FF400}" dt="2025-03-07T23:23:40.055" v="5830" actId="20577"/>
          <ac:spMkLst>
            <pc:docMk/>
            <pc:sldMk cId="3684178939" sldId="273"/>
            <ac:spMk id="33" creationId="{42FE58FD-2C53-8172-77B6-49C51A0EE270}"/>
          </ac:spMkLst>
        </pc:spChg>
        <pc:spChg chg="add mod">
          <ac:chgData name="Timo Zaoral" userId="f1605ec3fa8be4b3" providerId="LiveId" clId="{E50FB520-8BFF-4495-B559-EAB57B1FF400}" dt="2025-03-07T23:24:28.824" v="5891" actId="20577"/>
          <ac:spMkLst>
            <pc:docMk/>
            <pc:sldMk cId="3684178939" sldId="273"/>
            <ac:spMk id="34" creationId="{96B9266E-BB87-AF55-3CA8-3BA858CF372E}"/>
          </ac:spMkLst>
        </pc:spChg>
        <pc:grpChg chg="del">
          <ac:chgData name="Timo Zaoral" userId="f1605ec3fa8be4b3" providerId="LiveId" clId="{E50FB520-8BFF-4495-B559-EAB57B1FF400}" dt="2025-03-07T21:47:53.602" v="5006" actId="165"/>
          <ac:grpSpMkLst>
            <pc:docMk/>
            <pc:sldMk cId="3684178939" sldId="273"/>
            <ac:grpSpMk id="13" creationId="{F7BCCE04-BAB7-A463-0CF3-E081E95F17E2}"/>
          </ac:grpSpMkLst>
        </pc:grpChg>
        <pc:grpChg chg="del mod">
          <ac:chgData name="Timo Zaoral" userId="f1605ec3fa8be4b3" providerId="LiveId" clId="{E50FB520-8BFF-4495-B559-EAB57B1FF400}" dt="2025-03-07T21:47:41.976" v="5005" actId="165"/>
          <ac:grpSpMkLst>
            <pc:docMk/>
            <pc:sldMk cId="3684178939" sldId="273"/>
            <ac:grpSpMk id="14" creationId="{052565DB-CA75-F41D-6960-9A13F0F587F3}"/>
          </ac:grpSpMkLst>
        </pc:grpChg>
        <pc:grpChg chg="add del mod">
          <ac:chgData name="Timo Zaoral" userId="f1605ec3fa8be4b3" providerId="LiveId" clId="{E50FB520-8BFF-4495-B559-EAB57B1FF400}" dt="2025-03-07T21:48:20.128" v="5008" actId="165"/>
          <ac:grpSpMkLst>
            <pc:docMk/>
            <pc:sldMk cId="3684178939" sldId="273"/>
            <ac:grpSpMk id="15" creationId="{4AE777C8-4A73-E0A1-F3C3-283AF811EA07}"/>
          </ac:grpSpMkLst>
        </pc:grpChg>
        <pc:grpChg chg="add del mod">
          <ac:chgData name="Timo Zaoral" userId="f1605ec3fa8be4b3" providerId="LiveId" clId="{E50FB520-8BFF-4495-B559-EAB57B1FF400}" dt="2025-03-07T21:52:15.356" v="5374" actId="478"/>
          <ac:grpSpMkLst>
            <pc:docMk/>
            <pc:sldMk cId="3684178939" sldId="273"/>
            <ac:grpSpMk id="16" creationId="{1A3364B4-42BA-9AD5-E6C8-475463684E6A}"/>
          </ac:grpSpMkLst>
        </pc:grpChg>
        <pc:grpChg chg="add del mod">
          <ac:chgData name="Timo Zaoral" userId="f1605ec3fa8be4b3" providerId="LiveId" clId="{E50FB520-8BFF-4495-B559-EAB57B1FF400}" dt="2025-03-07T21:52:05.635" v="5370" actId="478"/>
          <ac:grpSpMkLst>
            <pc:docMk/>
            <pc:sldMk cId="3684178939" sldId="273"/>
            <ac:grpSpMk id="17" creationId="{1DFE93B5-0132-23B6-6527-2C05A6DA0E87}"/>
          </ac:grpSpMkLst>
        </pc:grpChg>
        <pc:grpChg chg="add del mod">
          <ac:chgData name="Timo Zaoral" userId="f1605ec3fa8be4b3" providerId="LiveId" clId="{E50FB520-8BFF-4495-B559-EAB57B1FF400}" dt="2025-03-07T21:52:03.676" v="5369" actId="478"/>
          <ac:grpSpMkLst>
            <pc:docMk/>
            <pc:sldMk cId="3684178939" sldId="273"/>
            <ac:grpSpMk id="18" creationId="{200C4B22-42BC-38BA-6921-DE5C3FEDCDD3}"/>
          </ac:grpSpMkLst>
        </pc:grpChg>
        <pc:grpChg chg="add del mod">
          <ac:chgData name="Timo Zaoral" userId="f1605ec3fa8be4b3" providerId="LiveId" clId="{E50FB520-8BFF-4495-B559-EAB57B1FF400}" dt="2025-03-07T21:52:00.033" v="5368" actId="478"/>
          <ac:grpSpMkLst>
            <pc:docMk/>
            <pc:sldMk cId="3684178939" sldId="273"/>
            <ac:grpSpMk id="19" creationId="{D3F16877-DBEB-CCAF-05A9-EE909CAAE6DF}"/>
          </ac:grpSpMkLst>
        </pc:grpChg>
        <pc:picChg chg="mod">
          <ac:chgData name="Timo Zaoral" userId="f1605ec3fa8be4b3" providerId="LiveId" clId="{E50FB520-8BFF-4495-B559-EAB57B1FF400}" dt="2025-03-07T21:51:34.144" v="5364" actId="1035"/>
          <ac:picMkLst>
            <pc:docMk/>
            <pc:sldMk cId="3684178939" sldId="273"/>
            <ac:picMk id="2050" creationId="{4BF1B43B-C3A5-839C-5BDB-15D6C6443B89}"/>
          </ac:picMkLst>
        </pc:picChg>
      </pc:sldChg>
      <pc:sldChg chg="add del">
        <pc:chgData name="Timo Zaoral" userId="f1605ec3fa8be4b3" providerId="LiveId" clId="{E50FB520-8BFF-4495-B559-EAB57B1FF400}" dt="2025-03-07T21:51:47.927" v="5366" actId="47"/>
        <pc:sldMkLst>
          <pc:docMk/>
          <pc:sldMk cId="1725862141" sldId="274"/>
        </pc:sldMkLst>
      </pc:sldChg>
      <pc:sldChg chg="add">
        <pc:chgData name="Timo Zaoral" userId="f1605ec3fa8be4b3" providerId="LiveId" clId="{E50FB520-8BFF-4495-B559-EAB57B1FF400}" dt="2025-03-07T21:51:51.979" v="5367" actId="2890"/>
        <pc:sldMkLst>
          <pc:docMk/>
          <pc:sldMk cId="2012603603" sldId="274"/>
        </pc:sldMkLst>
      </pc:sldChg>
      <pc:sldChg chg="addSp delSp modSp add mod">
        <pc:chgData name="Timo Zaoral" userId="f1605ec3fa8be4b3" providerId="LiveId" clId="{E50FB520-8BFF-4495-B559-EAB57B1FF400}" dt="2025-03-07T23:04:53.831" v="5801" actId="1076"/>
        <pc:sldMkLst>
          <pc:docMk/>
          <pc:sldMk cId="2540822127" sldId="275"/>
        </pc:sldMkLst>
        <pc:spChg chg="del">
          <ac:chgData name="Timo Zaoral" userId="f1605ec3fa8be4b3" providerId="LiveId" clId="{E50FB520-8BFF-4495-B559-EAB57B1FF400}" dt="2025-03-07T22:56:59.519" v="5574" actId="478"/>
          <ac:spMkLst>
            <pc:docMk/>
            <pc:sldMk cId="2540822127" sldId="275"/>
            <ac:spMk id="2" creationId="{D9BC943C-6EDC-30FA-2F6C-103168BA255D}"/>
          </ac:spMkLst>
        </pc:spChg>
        <pc:spChg chg="mod">
          <ac:chgData name="Timo Zaoral" userId="f1605ec3fa8be4b3" providerId="LiveId" clId="{E50FB520-8BFF-4495-B559-EAB57B1FF400}" dt="2025-03-07T23:04:33.486" v="5794" actId="208"/>
          <ac:spMkLst>
            <pc:docMk/>
            <pc:sldMk cId="2540822127" sldId="275"/>
            <ac:spMk id="4" creationId="{005BD7EE-F75B-5748-7DEE-748FDB2461AB}"/>
          </ac:spMkLst>
        </pc:spChg>
        <pc:spChg chg="mod ord">
          <ac:chgData name="Timo Zaoral" userId="f1605ec3fa8be4b3" providerId="LiveId" clId="{E50FB520-8BFF-4495-B559-EAB57B1FF400}" dt="2025-03-07T23:04:30.710" v="5793" actId="208"/>
          <ac:spMkLst>
            <pc:docMk/>
            <pc:sldMk cId="2540822127" sldId="275"/>
            <ac:spMk id="5" creationId="{E7DA4E25-FE66-E6D8-FE64-274282042CC5}"/>
          </ac:spMkLst>
        </pc:spChg>
        <pc:spChg chg="mod">
          <ac:chgData name="Timo Zaoral" userId="f1605ec3fa8be4b3" providerId="LiveId" clId="{E50FB520-8BFF-4495-B559-EAB57B1FF400}" dt="2025-03-07T23:04:53.831" v="5801" actId="1076"/>
          <ac:spMkLst>
            <pc:docMk/>
            <pc:sldMk cId="2540822127" sldId="275"/>
            <ac:spMk id="6" creationId="{4AC738C7-133A-767C-656F-FCE544B7AD74}"/>
          </ac:spMkLst>
        </pc:spChg>
        <pc:spChg chg="del">
          <ac:chgData name="Timo Zaoral" userId="f1605ec3fa8be4b3" providerId="LiveId" clId="{E50FB520-8BFF-4495-B559-EAB57B1FF400}" dt="2025-03-07T22:57:05.653" v="5576" actId="478"/>
          <ac:spMkLst>
            <pc:docMk/>
            <pc:sldMk cId="2540822127" sldId="275"/>
            <ac:spMk id="7" creationId="{BFAD1A79-484A-1660-B34F-23E342CBE1CF}"/>
          </ac:spMkLst>
        </pc:spChg>
        <pc:spChg chg="add del mod">
          <ac:chgData name="Timo Zaoral" userId="f1605ec3fa8be4b3" providerId="LiveId" clId="{E50FB520-8BFF-4495-B559-EAB57B1FF400}" dt="2025-03-07T22:57:01.829" v="5575" actId="478"/>
          <ac:spMkLst>
            <pc:docMk/>
            <pc:sldMk cId="2540822127" sldId="275"/>
            <ac:spMk id="11" creationId="{D15B55E6-9346-653E-9CF2-8087B9CC029F}"/>
          </ac:spMkLst>
        </pc:spChg>
        <pc:spChg chg="add mod">
          <ac:chgData name="Timo Zaoral" userId="f1605ec3fa8be4b3" providerId="LiveId" clId="{E50FB520-8BFF-4495-B559-EAB57B1FF400}" dt="2025-03-07T23:04:39.848" v="5796" actId="207"/>
          <ac:spMkLst>
            <pc:docMk/>
            <pc:sldMk cId="2540822127" sldId="275"/>
            <ac:spMk id="18" creationId="{CD7CB3FE-34A1-29EB-0297-BA775369E095}"/>
          </ac:spMkLst>
        </pc:spChg>
        <pc:spChg chg="add del">
          <ac:chgData name="Timo Zaoral" userId="f1605ec3fa8be4b3" providerId="LiveId" clId="{E50FB520-8BFF-4495-B559-EAB57B1FF400}" dt="2025-03-07T22:59:50.843" v="5633" actId="478"/>
          <ac:spMkLst>
            <pc:docMk/>
            <pc:sldMk cId="2540822127" sldId="275"/>
            <ac:spMk id="22" creationId="{21752B27-C31C-FB99-97D7-1934C761DEC8}"/>
          </ac:spMkLst>
        </pc:spChg>
        <pc:spChg chg="add mod">
          <ac:chgData name="Timo Zaoral" userId="f1605ec3fa8be4b3" providerId="LiveId" clId="{E50FB520-8BFF-4495-B559-EAB57B1FF400}" dt="2025-03-07T23:04:12.099" v="5790" actId="1037"/>
          <ac:spMkLst>
            <pc:docMk/>
            <pc:sldMk cId="2540822127" sldId="275"/>
            <ac:spMk id="23" creationId="{00EF22E4-631D-38C2-ABD4-555ECFA4C2BB}"/>
          </ac:spMkLst>
        </pc:spChg>
        <pc:spChg chg="add del mod">
          <ac:chgData name="Timo Zaoral" userId="f1605ec3fa8be4b3" providerId="LiveId" clId="{E50FB520-8BFF-4495-B559-EAB57B1FF400}" dt="2025-03-07T23:00:56.744" v="5667" actId="478"/>
          <ac:spMkLst>
            <pc:docMk/>
            <pc:sldMk cId="2540822127" sldId="275"/>
            <ac:spMk id="24" creationId="{E7DCCA1B-6707-68AB-525D-9ABD61776E1B}"/>
          </ac:spMkLst>
        </pc:spChg>
        <pc:spChg chg="add mod ord">
          <ac:chgData name="Timo Zaoral" userId="f1605ec3fa8be4b3" providerId="LiveId" clId="{E50FB520-8BFF-4495-B559-EAB57B1FF400}" dt="2025-03-07T23:04:42.827" v="5798" actId="208"/>
          <ac:spMkLst>
            <pc:docMk/>
            <pc:sldMk cId="2540822127" sldId="275"/>
            <ac:spMk id="25" creationId="{925D0D78-188B-DAA4-7608-A95BCA719038}"/>
          </ac:spMkLst>
        </pc:spChg>
        <pc:cxnChg chg="mod">
          <ac:chgData name="Timo Zaoral" userId="f1605ec3fa8be4b3" providerId="LiveId" clId="{E50FB520-8BFF-4495-B559-EAB57B1FF400}" dt="2025-03-07T22:57:28.307" v="5602" actId="1076"/>
          <ac:cxnSpMkLst>
            <pc:docMk/>
            <pc:sldMk cId="2540822127" sldId="275"/>
            <ac:cxnSpMk id="9" creationId="{8AEEAB94-3A4C-E419-8E34-BA9747E5D24D}"/>
          </ac:cxnSpMkLst>
        </pc:cxnChg>
        <pc:cxnChg chg="mod">
          <ac:chgData name="Timo Zaoral" userId="f1605ec3fa8be4b3" providerId="LiveId" clId="{E50FB520-8BFF-4495-B559-EAB57B1FF400}" dt="2025-03-07T23:04:53.831" v="5801" actId="1076"/>
          <ac:cxnSpMkLst>
            <pc:docMk/>
            <pc:sldMk cId="2540822127" sldId="275"/>
            <ac:cxnSpMk id="10" creationId="{0E08B8C6-D213-5487-C71B-8AD0B89832CC}"/>
          </ac:cxnSpMkLst>
        </pc:cxnChg>
        <pc:cxnChg chg="del mod">
          <ac:chgData name="Timo Zaoral" userId="f1605ec3fa8be4b3" providerId="LiveId" clId="{E50FB520-8BFF-4495-B559-EAB57B1FF400}" dt="2025-03-07T22:56:56.874" v="5573" actId="478"/>
          <ac:cxnSpMkLst>
            <pc:docMk/>
            <pc:sldMk cId="2540822127" sldId="275"/>
            <ac:cxnSpMk id="13" creationId="{A6F185DB-6C2F-4117-0977-72C65A3367A9}"/>
          </ac:cxnSpMkLst>
        </pc:cxnChg>
        <pc:cxnChg chg="del mod">
          <ac:chgData name="Timo Zaoral" userId="f1605ec3fa8be4b3" providerId="LiveId" clId="{E50FB520-8BFF-4495-B559-EAB57B1FF400}" dt="2025-03-07T22:56:55.563" v="5572" actId="478"/>
          <ac:cxnSpMkLst>
            <pc:docMk/>
            <pc:sldMk cId="2540822127" sldId="275"/>
            <ac:cxnSpMk id="16" creationId="{3AFC1699-4601-D468-B5B5-5558B89C6CAF}"/>
          </ac:cxnSpMkLst>
        </pc:cxnChg>
        <pc:cxnChg chg="add mod">
          <ac:chgData name="Timo Zaoral" userId="f1605ec3fa8be4b3" providerId="LiveId" clId="{E50FB520-8BFF-4495-B559-EAB57B1FF400}" dt="2025-03-07T23:00:22.036" v="5657" actId="1036"/>
          <ac:cxnSpMkLst>
            <pc:docMk/>
            <pc:sldMk cId="2540822127" sldId="275"/>
            <ac:cxnSpMk id="19" creationId="{BC0BE058-819C-41A2-57B8-5ABC782BCF3E}"/>
          </ac:cxnSpMkLst>
        </pc:cxnChg>
        <pc:cxnChg chg="add mod">
          <ac:chgData name="Timo Zaoral" userId="f1605ec3fa8be4b3" providerId="LiveId" clId="{E50FB520-8BFF-4495-B559-EAB57B1FF400}" dt="2025-03-07T23:03:31.362" v="5781" actId="14100"/>
          <ac:cxnSpMkLst>
            <pc:docMk/>
            <pc:sldMk cId="2540822127" sldId="275"/>
            <ac:cxnSpMk id="26" creationId="{9DED76B5-B1DD-7EBF-EF57-5F7963B40AAB}"/>
          </ac:cxnSpMkLst>
        </pc:cxnChg>
        <pc:cxnChg chg="add mod">
          <ac:chgData name="Timo Zaoral" userId="f1605ec3fa8be4b3" providerId="LiveId" clId="{E50FB520-8BFF-4495-B559-EAB57B1FF400}" dt="2025-03-07T23:03:49.201" v="5785" actId="14100"/>
          <ac:cxnSpMkLst>
            <pc:docMk/>
            <pc:sldMk cId="2540822127" sldId="275"/>
            <ac:cxnSpMk id="29" creationId="{F5B873AC-6983-FD69-96C4-9FBE97CB4963}"/>
          </ac:cxnSpMkLst>
        </pc:cxnChg>
      </pc:sldChg>
      <pc:sldChg chg="addSp modSp new mod">
        <pc:chgData name="Timo Zaoral" userId="f1605ec3fa8be4b3" providerId="LiveId" clId="{E50FB520-8BFF-4495-B559-EAB57B1FF400}" dt="2025-03-07T23:52:38.677" v="6124" actId="14100"/>
        <pc:sldMkLst>
          <pc:docMk/>
          <pc:sldMk cId="671298176" sldId="276"/>
        </pc:sldMkLst>
        <pc:graphicFrameChg chg="add mod modGraphic">
          <ac:chgData name="Timo Zaoral" userId="f1605ec3fa8be4b3" providerId="LiveId" clId="{E50FB520-8BFF-4495-B559-EAB57B1FF400}" dt="2025-03-07T23:48:00.343" v="5965" actId="1076"/>
          <ac:graphicFrameMkLst>
            <pc:docMk/>
            <pc:sldMk cId="671298176" sldId="276"/>
            <ac:graphicFrameMk id="3" creationId="{E95C652F-4AEA-F4BE-2FE2-04BC2BC9CC63}"/>
          </ac:graphicFrameMkLst>
        </pc:graphicFrameChg>
        <pc:graphicFrameChg chg="add mod modGraphic">
          <ac:chgData name="Timo Zaoral" userId="f1605ec3fa8be4b3" providerId="LiveId" clId="{E50FB520-8BFF-4495-B559-EAB57B1FF400}" dt="2025-03-07T23:52:38.677" v="6124" actId="14100"/>
          <ac:graphicFrameMkLst>
            <pc:docMk/>
            <pc:sldMk cId="671298176" sldId="276"/>
            <ac:graphicFrameMk id="4" creationId="{9DD8FE07-0B96-BC96-00E5-14426E7A118D}"/>
          </ac:graphicFrameMkLst>
        </pc:graphicFrameChg>
      </pc:sldChg>
      <pc:sldChg chg="addSp modSp add mod ord">
        <pc:chgData name="Timo Zaoral" userId="f1605ec3fa8be4b3" providerId="LiveId" clId="{E50FB520-8BFF-4495-B559-EAB57B1FF400}" dt="2025-03-12T13:19:02.711" v="6190" actId="1076"/>
        <pc:sldMkLst>
          <pc:docMk/>
          <pc:sldMk cId="2971832913" sldId="277"/>
        </pc:sldMkLst>
        <pc:spChg chg="add mod">
          <ac:chgData name="Timo Zaoral" userId="f1605ec3fa8be4b3" providerId="LiveId" clId="{E50FB520-8BFF-4495-B559-EAB57B1FF400}" dt="2025-03-11T15:57:39.334" v="6183" actId="1076"/>
          <ac:spMkLst>
            <pc:docMk/>
            <pc:sldMk cId="2971832913" sldId="277"/>
            <ac:spMk id="2" creationId="{1C44B9BF-E38A-F133-BED3-E73036964F91}"/>
          </ac:spMkLst>
        </pc:spChg>
        <pc:spChg chg="add mod">
          <ac:chgData name="Timo Zaoral" userId="f1605ec3fa8be4b3" providerId="LiveId" clId="{E50FB520-8BFF-4495-B559-EAB57B1FF400}" dt="2025-03-11T15:57:34.119" v="6182" actId="1076"/>
          <ac:spMkLst>
            <pc:docMk/>
            <pc:sldMk cId="2971832913" sldId="277"/>
            <ac:spMk id="5" creationId="{D532035C-520C-0A13-7532-FAA92AF6B9E3}"/>
          </ac:spMkLst>
        </pc:spChg>
        <pc:spChg chg="mod ord">
          <ac:chgData name="Timo Zaoral" userId="f1605ec3fa8be4b3" providerId="LiveId" clId="{E50FB520-8BFF-4495-B559-EAB57B1FF400}" dt="2025-03-11T15:57:26.101" v="6181" actId="1076"/>
          <ac:spMkLst>
            <pc:docMk/>
            <pc:sldMk cId="2971832913" sldId="277"/>
            <ac:spMk id="15" creationId="{F30D560F-C90E-B0D0-9476-FD5B9F61DA4C}"/>
          </ac:spMkLst>
        </pc:spChg>
        <pc:picChg chg="add mod">
          <ac:chgData name="Timo Zaoral" userId="f1605ec3fa8be4b3" providerId="LiveId" clId="{E50FB520-8BFF-4495-B559-EAB57B1FF400}" dt="2025-03-12T13:19:02.711" v="6190" actId="1076"/>
          <ac:picMkLst>
            <pc:docMk/>
            <pc:sldMk cId="2971832913" sldId="277"/>
            <ac:picMk id="9" creationId="{897A7412-730A-EFD1-A6C4-364094BF6EAE}"/>
          </ac:picMkLst>
        </pc:picChg>
        <pc:picChg chg="mod">
          <ac:chgData name="Timo Zaoral" userId="f1605ec3fa8be4b3" providerId="LiveId" clId="{E50FB520-8BFF-4495-B559-EAB57B1FF400}" dt="2025-03-11T15:57:47.040" v="6188" actId="1035"/>
          <ac:picMkLst>
            <pc:docMk/>
            <pc:sldMk cId="2971832913" sldId="277"/>
            <ac:picMk id="19" creationId="{7E0114EB-FC0F-A3EF-235F-2AE22B25FD93}"/>
          </ac:picMkLst>
        </pc:picChg>
      </pc:sldChg>
      <pc:sldChg chg="addSp delSp modSp new mod">
        <pc:chgData name="Timo Zaoral" userId="f1605ec3fa8be4b3" providerId="LiveId" clId="{E50FB520-8BFF-4495-B559-EAB57B1FF400}" dt="2025-03-12T19:15:23.143" v="6342" actId="20577"/>
        <pc:sldMkLst>
          <pc:docMk/>
          <pc:sldMk cId="3253871992" sldId="278"/>
        </pc:sldMkLst>
        <pc:spChg chg="del">
          <ac:chgData name="Timo Zaoral" userId="f1605ec3fa8be4b3" providerId="LiveId" clId="{E50FB520-8BFF-4495-B559-EAB57B1FF400}" dt="2025-03-12T19:06:55.139" v="6192" actId="478"/>
          <ac:spMkLst>
            <pc:docMk/>
            <pc:sldMk cId="3253871992" sldId="278"/>
            <ac:spMk id="2" creationId="{787A7E52-8635-F88B-0119-FACA02C276D8}"/>
          </ac:spMkLst>
        </pc:spChg>
        <pc:spChg chg="del">
          <ac:chgData name="Timo Zaoral" userId="f1605ec3fa8be4b3" providerId="LiveId" clId="{E50FB520-8BFF-4495-B559-EAB57B1FF400}" dt="2025-03-12T19:06:56.029" v="6193" actId="478"/>
          <ac:spMkLst>
            <pc:docMk/>
            <pc:sldMk cId="3253871992" sldId="278"/>
            <ac:spMk id="3" creationId="{DBD760D9-0E8C-0F37-C7AB-C13D9D724DEC}"/>
          </ac:spMkLst>
        </pc:spChg>
        <pc:spChg chg="add mod">
          <ac:chgData name="Timo Zaoral" userId="f1605ec3fa8be4b3" providerId="LiveId" clId="{E50FB520-8BFF-4495-B559-EAB57B1FF400}" dt="2025-03-12T19:15:23.143" v="6342" actId="20577"/>
          <ac:spMkLst>
            <pc:docMk/>
            <pc:sldMk cId="3253871992" sldId="278"/>
            <ac:spMk id="7" creationId="{4F3CC345-CD5D-00AC-A5BF-65F077DA3FB3}"/>
          </ac:spMkLst>
        </pc:spChg>
        <pc:spChg chg="add mod">
          <ac:chgData name="Timo Zaoral" userId="f1605ec3fa8be4b3" providerId="LiveId" clId="{E50FB520-8BFF-4495-B559-EAB57B1FF400}" dt="2025-03-12T19:08:29.016" v="6216" actId="1582"/>
          <ac:spMkLst>
            <pc:docMk/>
            <pc:sldMk cId="3253871992" sldId="278"/>
            <ac:spMk id="8" creationId="{904B79EB-08ED-354A-9337-7D2F8EC56C4F}"/>
          </ac:spMkLst>
        </pc:spChg>
        <pc:spChg chg="add mod">
          <ac:chgData name="Timo Zaoral" userId="f1605ec3fa8be4b3" providerId="LiveId" clId="{E50FB520-8BFF-4495-B559-EAB57B1FF400}" dt="2025-03-12T19:09:05.858" v="6221" actId="207"/>
          <ac:spMkLst>
            <pc:docMk/>
            <pc:sldMk cId="3253871992" sldId="278"/>
            <ac:spMk id="9" creationId="{353E41DD-1B84-C008-265B-C59038EF7452}"/>
          </ac:spMkLst>
        </pc:spChg>
        <pc:spChg chg="add mod">
          <ac:chgData name="Timo Zaoral" userId="f1605ec3fa8be4b3" providerId="LiveId" clId="{E50FB520-8BFF-4495-B559-EAB57B1FF400}" dt="2025-03-12T19:10:06.757" v="6230" actId="208"/>
          <ac:spMkLst>
            <pc:docMk/>
            <pc:sldMk cId="3253871992" sldId="278"/>
            <ac:spMk id="10" creationId="{3CDAFB64-88DE-487D-4527-C1D4FDE7FB81}"/>
          </ac:spMkLst>
        </pc:spChg>
        <pc:spChg chg="add mod">
          <ac:chgData name="Timo Zaoral" userId="f1605ec3fa8be4b3" providerId="LiveId" clId="{E50FB520-8BFF-4495-B559-EAB57B1FF400}" dt="2025-03-12T19:11:00.767" v="6260" actId="1076"/>
          <ac:spMkLst>
            <pc:docMk/>
            <pc:sldMk cId="3253871992" sldId="278"/>
            <ac:spMk id="11" creationId="{A134F92D-2BC5-03F0-89AB-8446D460941C}"/>
          </ac:spMkLst>
        </pc:spChg>
        <pc:spChg chg="add mod">
          <ac:chgData name="Timo Zaoral" userId="f1605ec3fa8be4b3" providerId="LiveId" clId="{E50FB520-8BFF-4495-B559-EAB57B1FF400}" dt="2025-03-12T19:12:17.777" v="6272" actId="208"/>
          <ac:spMkLst>
            <pc:docMk/>
            <pc:sldMk cId="3253871992" sldId="278"/>
            <ac:spMk id="12" creationId="{F45BB860-5B1C-0153-C8D4-630CB3488C86}"/>
          </ac:spMkLst>
        </pc:spChg>
        <pc:spChg chg="add mod">
          <ac:chgData name="Timo Zaoral" userId="f1605ec3fa8be4b3" providerId="LiveId" clId="{E50FB520-8BFF-4495-B559-EAB57B1FF400}" dt="2025-03-12T19:12:56.572" v="6308" actId="1035"/>
          <ac:spMkLst>
            <pc:docMk/>
            <pc:sldMk cId="3253871992" sldId="278"/>
            <ac:spMk id="13" creationId="{1C918207-724E-8127-6C86-6E62263FEA1F}"/>
          </ac:spMkLst>
        </pc:spChg>
        <pc:spChg chg="add mod">
          <ac:chgData name="Timo Zaoral" userId="f1605ec3fa8be4b3" providerId="LiveId" clId="{E50FB520-8BFF-4495-B559-EAB57B1FF400}" dt="2025-03-12T19:13:40.677" v="6312" actId="208"/>
          <ac:spMkLst>
            <pc:docMk/>
            <pc:sldMk cId="3253871992" sldId="278"/>
            <ac:spMk id="14" creationId="{DB75F017-095C-3DCB-5785-41AD76DD9C74}"/>
          </ac:spMkLst>
        </pc:spChg>
        <pc:spChg chg="add mod">
          <ac:chgData name="Timo Zaoral" userId="f1605ec3fa8be4b3" providerId="LiveId" clId="{E50FB520-8BFF-4495-B559-EAB57B1FF400}" dt="2025-03-12T19:14:16.239" v="6319" actId="207"/>
          <ac:spMkLst>
            <pc:docMk/>
            <pc:sldMk cId="3253871992" sldId="278"/>
            <ac:spMk id="15" creationId="{3755DC25-CFA2-96D4-9C62-117E1D5F7784}"/>
          </ac:spMkLst>
        </pc:spChg>
        <pc:spChg chg="add mod">
          <ac:chgData name="Timo Zaoral" userId="f1605ec3fa8be4b3" providerId="LiveId" clId="{E50FB520-8BFF-4495-B559-EAB57B1FF400}" dt="2025-03-12T19:15:20.032" v="6340" actId="1076"/>
          <ac:spMkLst>
            <pc:docMk/>
            <pc:sldMk cId="3253871992" sldId="278"/>
            <ac:spMk id="16" creationId="{A13D22DA-F522-3522-AB15-04F66A384E93}"/>
          </ac:spMkLst>
        </pc:spChg>
        <pc:picChg chg="add mod">
          <ac:chgData name="Timo Zaoral" userId="f1605ec3fa8be4b3" providerId="LiveId" clId="{E50FB520-8BFF-4495-B559-EAB57B1FF400}" dt="2025-03-12T19:11:16.062" v="6263" actId="1076"/>
          <ac:picMkLst>
            <pc:docMk/>
            <pc:sldMk cId="3253871992" sldId="278"/>
            <ac:picMk id="6" creationId="{7911F31C-0BDB-81E4-FACB-6EAF24F7041A}"/>
          </ac:picMkLst>
        </pc:picChg>
      </pc:sldChg>
      <pc:sldChg chg="addSp modSp new mod">
        <pc:chgData name="Timo Zaoral" userId="f1605ec3fa8be4b3" providerId="LiveId" clId="{E50FB520-8BFF-4495-B559-EAB57B1FF400}" dt="2025-03-14T21:51:37.987" v="6384" actId="20577"/>
        <pc:sldMkLst>
          <pc:docMk/>
          <pc:sldMk cId="4051512745" sldId="279"/>
        </pc:sldMkLst>
        <pc:spChg chg="add mod">
          <ac:chgData name="Timo Zaoral" userId="f1605ec3fa8be4b3" providerId="LiveId" clId="{E50FB520-8BFF-4495-B559-EAB57B1FF400}" dt="2025-03-14T21:51:37.987" v="6384" actId="20577"/>
          <ac:spMkLst>
            <pc:docMk/>
            <pc:sldMk cId="4051512745" sldId="279"/>
            <ac:spMk id="16" creationId="{A16F6904-ECD6-73E8-65F1-790F37108964}"/>
          </ac:spMkLst>
        </pc:spChg>
        <pc:spChg chg="add mod">
          <ac:chgData name="Timo Zaoral" userId="f1605ec3fa8be4b3" providerId="LiveId" clId="{E50FB520-8BFF-4495-B559-EAB57B1FF400}" dt="2025-03-14T21:51:28.263" v="6382" actId="1076"/>
          <ac:spMkLst>
            <pc:docMk/>
            <pc:sldMk cId="4051512745" sldId="279"/>
            <ac:spMk id="17" creationId="{A6503726-F4B4-4763-B938-10BB127C9440}"/>
          </ac:spMkLst>
        </pc:spChg>
        <pc:grpChg chg="add mod">
          <ac:chgData name="Timo Zaoral" userId="f1605ec3fa8be4b3" providerId="LiveId" clId="{E50FB520-8BFF-4495-B559-EAB57B1FF400}" dt="2025-03-14T21:50:06.891" v="6348"/>
          <ac:grpSpMkLst>
            <pc:docMk/>
            <pc:sldMk cId="4051512745" sldId="279"/>
            <ac:grpSpMk id="12" creationId="{55875E83-F9EC-EE96-E5B7-76CE239E7AA1}"/>
          </ac:grpSpMkLst>
        </pc:grpChg>
        <pc:grpChg chg="add mod">
          <ac:chgData name="Timo Zaoral" userId="f1605ec3fa8be4b3" providerId="LiveId" clId="{E50FB520-8BFF-4495-B559-EAB57B1FF400}" dt="2025-03-14T21:50:06.891" v="6348"/>
          <ac:grpSpMkLst>
            <pc:docMk/>
            <pc:sldMk cId="4051512745" sldId="279"/>
            <ac:grpSpMk id="13" creationId="{60997FA9-7114-5A30-2D6E-F3C67C13C32B}"/>
          </ac:grpSpMkLst>
        </pc:grpChg>
        <pc:picChg chg="add mod">
          <ac:chgData name="Timo Zaoral" userId="f1605ec3fa8be4b3" providerId="LiveId" clId="{E50FB520-8BFF-4495-B559-EAB57B1FF400}" dt="2025-03-14T21:49:53.236" v="6346"/>
          <ac:picMkLst>
            <pc:docMk/>
            <pc:sldMk cId="4051512745" sldId="279"/>
            <ac:picMk id="3" creationId="{009AB107-7D05-A939-3699-CD19EACB60D7}"/>
          </ac:picMkLst>
        </pc:picChg>
        <pc:picChg chg="add mod">
          <ac:chgData name="Timo Zaoral" userId="f1605ec3fa8be4b3" providerId="LiveId" clId="{E50FB520-8BFF-4495-B559-EAB57B1FF400}" dt="2025-03-14T21:50:31.152" v="6351" actId="14826"/>
          <ac:picMkLst>
            <pc:docMk/>
            <pc:sldMk cId="4051512745" sldId="279"/>
            <ac:picMk id="5" creationId="{408DB58C-C242-2E0B-1EFD-40EF0F3C1FDB}"/>
          </ac:picMkLst>
        </pc:picChg>
        <pc:cxnChg chg="mod">
          <ac:chgData name="Timo Zaoral" userId="f1605ec3fa8be4b3" providerId="LiveId" clId="{E50FB520-8BFF-4495-B559-EAB57B1FF400}" dt="2025-03-14T21:50:06.891" v="6348"/>
          <ac:cxnSpMkLst>
            <pc:docMk/>
            <pc:sldMk cId="4051512745" sldId="279"/>
            <ac:cxnSpMk id="7" creationId="{26359B39-F5B7-B58A-2CF7-BF1A5590F1AE}"/>
          </ac:cxnSpMkLst>
        </pc:cxnChg>
        <pc:cxnChg chg="mod">
          <ac:chgData name="Timo Zaoral" userId="f1605ec3fa8be4b3" providerId="LiveId" clId="{E50FB520-8BFF-4495-B559-EAB57B1FF400}" dt="2025-03-14T21:50:06.891" v="6348"/>
          <ac:cxnSpMkLst>
            <pc:docMk/>
            <pc:sldMk cId="4051512745" sldId="279"/>
            <ac:cxnSpMk id="9" creationId="{F944E860-E6AC-DBE4-B84D-8704C56E4C0A}"/>
          </ac:cxnSpMkLst>
        </pc:cxnChg>
        <pc:cxnChg chg="mod">
          <ac:chgData name="Timo Zaoral" userId="f1605ec3fa8be4b3" providerId="LiveId" clId="{E50FB520-8BFF-4495-B559-EAB57B1FF400}" dt="2025-03-14T21:50:06.891" v="6348"/>
          <ac:cxnSpMkLst>
            <pc:docMk/>
            <pc:sldMk cId="4051512745" sldId="279"/>
            <ac:cxnSpMk id="14" creationId="{F6BCA47B-0048-A9D3-2F35-73BE017E7779}"/>
          </ac:cxnSpMkLst>
        </pc:cxnChg>
        <pc:cxnChg chg="mod">
          <ac:chgData name="Timo Zaoral" userId="f1605ec3fa8be4b3" providerId="LiveId" clId="{E50FB520-8BFF-4495-B559-EAB57B1FF400}" dt="2025-03-14T21:50:06.891" v="6348"/>
          <ac:cxnSpMkLst>
            <pc:docMk/>
            <pc:sldMk cId="4051512745" sldId="279"/>
            <ac:cxnSpMk id="15" creationId="{61444CDB-E54B-5C6F-913B-A396CDDA363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74D46F-1156-4EFE-AC99-9D965F36655F}" type="datetimeFigureOut">
              <a:rPr lang="en-GB" smtClean="0"/>
              <a:t>25/03/2025</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39-5305-4A42-8386-4408D48F28B3}" type="slidenum">
              <a:rPr lang="en-GB" smtClean="0"/>
              <a:t>‹Nr.›</a:t>
            </a:fld>
            <a:endParaRPr lang="en-GB"/>
          </a:p>
        </p:txBody>
      </p:sp>
    </p:spTree>
    <p:extLst>
      <p:ext uri="{BB962C8B-B14F-4D97-AF65-F5344CB8AC3E}">
        <p14:creationId xmlns:p14="http://schemas.microsoft.com/office/powerpoint/2010/main" val="415019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A4F91039-5305-4A42-8386-4408D48F28B3}" type="slidenum">
              <a:rPr lang="en-GB" smtClean="0"/>
              <a:t>1</a:t>
            </a:fld>
            <a:endParaRPr lang="en-GB"/>
          </a:p>
        </p:txBody>
      </p:sp>
    </p:spTree>
    <p:extLst>
      <p:ext uri="{BB962C8B-B14F-4D97-AF65-F5344CB8AC3E}">
        <p14:creationId xmlns:p14="http://schemas.microsoft.com/office/powerpoint/2010/main" val="306643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Bilder von </a:t>
            </a:r>
            <a:r>
              <a:rPr lang="de-DE" dirty="0" err="1"/>
              <a:t>Testcode</a:t>
            </a:r>
            <a:r>
              <a:rPr lang="de-DE" dirty="0"/>
              <a:t> und den </a:t>
            </a:r>
            <a:r>
              <a:rPr lang="de-DE" dirty="0" err="1"/>
              <a:t>Documentationsseiten</a:t>
            </a:r>
            <a:r>
              <a:rPr lang="de-DE" dirty="0"/>
              <a:t> / </a:t>
            </a:r>
            <a:r>
              <a:rPr lang="de-DE" dirty="0" err="1"/>
              <a:t>DocStrings</a:t>
            </a:r>
            <a:endParaRPr lang="en-GB" dirty="0"/>
          </a:p>
        </p:txBody>
      </p:sp>
      <p:sp>
        <p:nvSpPr>
          <p:cNvPr id="4" name="Foliennummernplatzhalter 3"/>
          <p:cNvSpPr>
            <a:spLocks noGrp="1"/>
          </p:cNvSpPr>
          <p:nvPr>
            <p:ph type="sldNum" sz="quarter" idx="5"/>
          </p:nvPr>
        </p:nvSpPr>
        <p:spPr/>
        <p:txBody>
          <a:bodyPr/>
          <a:lstStyle/>
          <a:p>
            <a:fld id="{A4F91039-5305-4A42-8386-4408D48F28B3}" type="slidenum">
              <a:rPr lang="en-GB" smtClean="0"/>
              <a:t>17</a:t>
            </a:fld>
            <a:endParaRPr lang="en-GB"/>
          </a:p>
        </p:txBody>
      </p:sp>
    </p:spTree>
    <p:extLst>
      <p:ext uri="{BB962C8B-B14F-4D97-AF65-F5344CB8AC3E}">
        <p14:creationId xmlns:p14="http://schemas.microsoft.com/office/powerpoint/2010/main" val="52598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E7D2F9E-D167-4ED3-83EC-AE46EA34BEC3}" type="slidenum">
              <a:rPr lang="de-DE" smtClean="0"/>
              <a:pPr/>
              <a:t>19</a:t>
            </a:fld>
            <a:endParaRPr lang="de-DE"/>
          </a:p>
        </p:txBody>
      </p:sp>
    </p:spTree>
    <p:extLst>
      <p:ext uri="{BB962C8B-B14F-4D97-AF65-F5344CB8AC3E}">
        <p14:creationId xmlns:p14="http://schemas.microsoft.com/office/powerpoint/2010/main" val="134309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A4F91039-5305-4A42-8386-4408D48F28B3}" type="slidenum">
              <a:rPr lang="en-GB" smtClean="0"/>
              <a:t>20</a:t>
            </a:fld>
            <a:endParaRPr lang="en-GB"/>
          </a:p>
        </p:txBody>
      </p:sp>
    </p:spTree>
    <p:extLst>
      <p:ext uri="{BB962C8B-B14F-4D97-AF65-F5344CB8AC3E}">
        <p14:creationId xmlns:p14="http://schemas.microsoft.com/office/powerpoint/2010/main" val="286914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A4F91039-5305-4A42-8386-4408D48F28B3}" type="slidenum">
              <a:rPr lang="en-GB" smtClean="0"/>
              <a:t>21</a:t>
            </a:fld>
            <a:endParaRPr lang="en-GB"/>
          </a:p>
        </p:txBody>
      </p:sp>
    </p:spTree>
    <p:extLst>
      <p:ext uri="{BB962C8B-B14F-4D97-AF65-F5344CB8AC3E}">
        <p14:creationId xmlns:p14="http://schemas.microsoft.com/office/powerpoint/2010/main" val="92582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A4F91039-5305-4A42-8386-4408D48F28B3}" type="slidenum">
              <a:rPr lang="en-GB" smtClean="0"/>
              <a:t>22</a:t>
            </a:fld>
            <a:endParaRPr lang="en-GB"/>
          </a:p>
        </p:txBody>
      </p:sp>
    </p:spTree>
    <p:extLst>
      <p:ext uri="{BB962C8B-B14F-4D97-AF65-F5344CB8AC3E}">
        <p14:creationId xmlns:p14="http://schemas.microsoft.com/office/powerpoint/2010/main" val="6050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A4F91039-5305-4A42-8386-4408D48F28B3}" type="slidenum">
              <a:rPr lang="en-GB" smtClean="0"/>
              <a:t>26</a:t>
            </a:fld>
            <a:endParaRPr lang="en-GB"/>
          </a:p>
        </p:txBody>
      </p:sp>
    </p:spTree>
    <p:extLst>
      <p:ext uri="{BB962C8B-B14F-4D97-AF65-F5344CB8AC3E}">
        <p14:creationId xmlns:p14="http://schemas.microsoft.com/office/powerpoint/2010/main" val="146466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1" dirty="0"/>
              <a:t>What is this research about?</a:t>
            </a:r>
            <a:endParaRPr lang="en-GB" dirty="0"/>
          </a:p>
          <a:p>
            <a:pPr marL="171450" indent="-171450">
              <a:buFont typeface="Arial" panose="020B0604020202020204" pitchFamily="34" charset="0"/>
              <a:buChar char="•"/>
            </a:pPr>
            <a:r>
              <a:rPr lang="en-GB" dirty="0"/>
              <a:t>Investigating how the brain accumulates evidence to make decisions.</a:t>
            </a:r>
          </a:p>
          <a:p>
            <a:pPr marL="171450" indent="-171450">
              <a:buFont typeface="Arial" panose="020B0604020202020204" pitchFamily="34" charset="0"/>
              <a:buChar char="•"/>
            </a:pPr>
            <a:r>
              <a:rPr lang="en-GB" dirty="0"/>
              <a:t>Using </a:t>
            </a:r>
            <a:r>
              <a:rPr lang="en-GB" b="1" dirty="0"/>
              <a:t>Sequential Sampling Models (SSMs)</a:t>
            </a:r>
            <a:r>
              <a:rPr lang="en-GB" dirty="0"/>
              <a:t> to describe decision-making processes.</a:t>
            </a:r>
          </a:p>
          <a:p>
            <a:pPr marL="171450" indent="-171450">
              <a:buFont typeface="Arial" panose="020B0604020202020204" pitchFamily="34" charset="0"/>
              <a:buChar char="•"/>
            </a:pPr>
            <a:r>
              <a:rPr lang="en-GB" dirty="0"/>
              <a:t>Simulating </a:t>
            </a:r>
            <a:r>
              <a:rPr lang="en-GB" b="1" dirty="0"/>
              <a:t>EEG activity</a:t>
            </a:r>
            <a:r>
              <a:rPr lang="en-GB" dirty="0"/>
              <a:t> based on these models to understand their neural mapping.</a:t>
            </a:r>
          </a:p>
          <a:p>
            <a:r>
              <a:rPr lang="en-GB" b="1" dirty="0"/>
              <a:t>Why is this important?</a:t>
            </a:r>
            <a:endParaRPr lang="en-GB" dirty="0"/>
          </a:p>
          <a:p>
            <a:pPr marL="171450" indent="-171450">
              <a:buFont typeface="Arial" panose="020B0604020202020204" pitchFamily="34" charset="0"/>
              <a:buChar char="•"/>
            </a:pPr>
            <a:r>
              <a:rPr lang="en-GB" dirty="0"/>
              <a:t>EEG provides insights into brain activity but has challenges in interpreting decision-related signals.</a:t>
            </a:r>
          </a:p>
          <a:p>
            <a:pPr marL="171450" indent="-171450">
              <a:buFont typeface="Arial" panose="020B0604020202020204" pitchFamily="34" charset="0"/>
              <a:buChar char="•"/>
            </a:pPr>
            <a:r>
              <a:rPr lang="en-GB" dirty="0"/>
              <a:t>SSMs (e.g., </a:t>
            </a:r>
            <a:r>
              <a:rPr lang="en-GB" b="1" dirty="0"/>
              <a:t>Drift Diffusion Model (DDM), Linear Ballistic Accumulator (LBA), </a:t>
            </a:r>
            <a:r>
              <a:rPr lang="en-GB" b="1" dirty="0" err="1"/>
              <a:t>KellyModel</a:t>
            </a:r>
            <a:r>
              <a:rPr lang="en-GB" dirty="0"/>
              <a:t>) offer a framework to understand decision-making.</a:t>
            </a:r>
          </a:p>
          <a:p>
            <a:pPr marL="171450" indent="-171450">
              <a:buFont typeface="Arial" panose="020B0604020202020204" pitchFamily="34" charset="0"/>
              <a:buChar char="•"/>
            </a:pPr>
            <a:r>
              <a:rPr lang="en-GB" dirty="0"/>
              <a:t>Directly linking these models to EEG data has been a challenge.</a:t>
            </a:r>
          </a:p>
          <a:p>
            <a:r>
              <a:rPr lang="en-GB" b="1" dirty="0"/>
              <a:t>Main Research Goal:</a:t>
            </a:r>
            <a:endParaRPr lang="en-GB" dirty="0"/>
          </a:p>
          <a:p>
            <a:pPr marL="171450" indent="-171450">
              <a:buFont typeface="Arial" panose="020B0604020202020204" pitchFamily="34" charset="0"/>
              <a:buChar char="•"/>
            </a:pPr>
            <a:r>
              <a:rPr lang="en-GB" dirty="0"/>
              <a:t>Develop a computational toolbox for EEG simulation using SSMs.</a:t>
            </a:r>
          </a:p>
          <a:p>
            <a:pPr marL="171450" indent="-171450">
              <a:buFont typeface="Arial" panose="020B0604020202020204" pitchFamily="34" charset="0"/>
              <a:buChar char="•"/>
            </a:pPr>
            <a:r>
              <a:rPr lang="en-GB" dirty="0"/>
              <a:t>Integrate the toolbox into </a:t>
            </a:r>
            <a:r>
              <a:rPr lang="en-GB" b="1" dirty="0" err="1"/>
              <a:t>UnfoldSim.jl</a:t>
            </a:r>
            <a:r>
              <a:rPr lang="en-GB" dirty="0"/>
              <a:t>, a Julia-based EEG simulation package.</a:t>
            </a:r>
          </a:p>
          <a:p>
            <a:pPr marL="171450" indent="-171450">
              <a:buFont typeface="Arial" panose="020B0604020202020204" pitchFamily="34" charset="0"/>
              <a:buChar char="•"/>
            </a:pPr>
            <a:r>
              <a:rPr lang="en-GB" dirty="0"/>
              <a:t>Investigate how different SSMs influence EEG signals.</a:t>
            </a:r>
          </a:p>
          <a:p>
            <a:endParaRPr lang="en-GB" dirty="0"/>
          </a:p>
        </p:txBody>
      </p:sp>
      <p:sp>
        <p:nvSpPr>
          <p:cNvPr id="4" name="Foliennummernplatzhalter 3"/>
          <p:cNvSpPr>
            <a:spLocks noGrp="1"/>
          </p:cNvSpPr>
          <p:nvPr>
            <p:ph type="sldNum" sz="quarter" idx="5"/>
          </p:nvPr>
        </p:nvSpPr>
        <p:spPr/>
        <p:txBody>
          <a:bodyPr/>
          <a:lstStyle/>
          <a:p>
            <a:fld id="{A4F91039-5305-4A42-8386-4408D48F28B3}" type="slidenum">
              <a:rPr lang="en-GB" smtClean="0"/>
              <a:t>3</a:t>
            </a:fld>
            <a:endParaRPr lang="en-GB"/>
          </a:p>
        </p:txBody>
      </p:sp>
    </p:spTree>
    <p:extLst>
      <p:ext uri="{BB962C8B-B14F-4D97-AF65-F5344CB8AC3E}">
        <p14:creationId xmlns:p14="http://schemas.microsoft.com/office/powerpoint/2010/main" val="385463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the task, dots move on a screen and a decision has to be made as to whether they move to the right or left. For this, a phase with incoherent/arbitrary movements was presented first, followed by coherent/steady movements. The number of coherent dots in the experiment was varied so that the researchers could investigate the neuronal processes of decision-making using the CPP at different levels of difficulty.</a:t>
            </a:r>
            <a:br>
              <a:rPr lang="en-GB"/>
            </a:br>
            <a:r>
              <a:rPr lang="en-GB"/>
              <a:t>Overall, this shows an experiment in which the evidence accumulation process in the brain is mirrored by the CPP.</a:t>
            </a:r>
            <a:br>
              <a:rPr lang="de-DE"/>
            </a:br>
            <a:br>
              <a:rPr lang="de-DE"/>
            </a:br>
            <a:r>
              <a:rPr lang="de-DE"/>
              <a:t>In der Aufgabe Bewegen sich Punkte auf einem Bildschirm und es ist zu entscheiden, ob sie sich nach Rechts oder Links bewegen. Dafür wurde zuerst eine Phase mit inkohärenten/willkürlichen Bewegungen präsentiert, gefolgt von kohärenten/gleichbleibenden Bewegungen. Die Anzahl an kohärenten Punkten im Experiment wurde variiert, sodass die Forschern, die neuronalen Prozesse der Entscheidungsfindung anhand vom CPP bei verschiedenen Schwierigkeitsgraden untersuchen konnten.</a:t>
            </a:r>
            <a:endParaRPr lang="en-GB"/>
          </a:p>
          <a:p>
            <a:endParaRPr lang="en-GB"/>
          </a:p>
        </p:txBody>
      </p:sp>
      <p:sp>
        <p:nvSpPr>
          <p:cNvPr id="4" name="Foliennummernplatzhalter 3"/>
          <p:cNvSpPr>
            <a:spLocks noGrp="1"/>
          </p:cNvSpPr>
          <p:nvPr>
            <p:ph type="sldNum" sz="quarter" idx="5"/>
          </p:nvPr>
        </p:nvSpPr>
        <p:spPr/>
        <p:txBody>
          <a:bodyPr/>
          <a:lstStyle/>
          <a:p>
            <a:fld id="{A4F91039-5305-4A42-8386-4408D48F28B3}" type="slidenum">
              <a:rPr lang="en-GB" smtClean="0"/>
              <a:t>4</a:t>
            </a:fld>
            <a:endParaRPr lang="en-GB"/>
          </a:p>
        </p:txBody>
      </p:sp>
    </p:spTree>
    <p:extLst>
      <p:ext uri="{BB962C8B-B14F-4D97-AF65-F5344CB8AC3E}">
        <p14:creationId xmlns:p14="http://schemas.microsoft.com/office/powerpoint/2010/main" val="362000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number of coherent dots in the experiment was varied so that the researchers could investigate the neuronal processes of decision-making using the CPP at different levels of difficulty.</a:t>
            </a:r>
            <a:br>
              <a:rPr lang="en-GB" dirty="0"/>
            </a:br>
            <a:r>
              <a:rPr lang="en-GB" dirty="0"/>
              <a:t>Overall, this shows an experiment in which the evidence accumulation process in the brain is mirrored by the CPP.</a:t>
            </a:r>
            <a:br>
              <a:rPr lang="de-DE" dirty="0"/>
            </a:br>
            <a:endParaRPr lang="de-DE" dirty="0"/>
          </a:p>
          <a:p>
            <a:r>
              <a:rPr lang="en-GB" dirty="0"/>
              <a:t>On the right, we have a similar experiment but we can limit ourselves here to the course of a curve and look at this. Again the figures are divided in stimulus and response locked. In the top figure we see how the accumulation process of evidence on CPP level is similar to the left side figure. In the bottom figures the researchers used a SSM to simulate this behaviour. Therefore we can also see the accumulation process until the response is pressed and a decision has been made. But ofc it does not capture every behaviour of the real </a:t>
            </a:r>
            <a:r>
              <a:rPr lang="en-GB" dirty="0" err="1"/>
              <a:t>eeg</a:t>
            </a:r>
            <a:r>
              <a:rPr lang="en-GB" dirty="0"/>
              <a:t> data above.</a:t>
            </a:r>
          </a:p>
        </p:txBody>
      </p:sp>
      <p:sp>
        <p:nvSpPr>
          <p:cNvPr id="4" name="Foliennummernplatzhalter 3"/>
          <p:cNvSpPr>
            <a:spLocks noGrp="1"/>
          </p:cNvSpPr>
          <p:nvPr>
            <p:ph type="sldNum" sz="quarter" idx="5"/>
          </p:nvPr>
        </p:nvSpPr>
        <p:spPr/>
        <p:txBody>
          <a:bodyPr/>
          <a:lstStyle/>
          <a:p>
            <a:fld id="{A4F91039-5305-4A42-8386-4408D48F28B3}" type="slidenum">
              <a:rPr lang="en-GB" smtClean="0"/>
              <a:t>5</a:t>
            </a:fld>
            <a:endParaRPr lang="en-GB"/>
          </a:p>
        </p:txBody>
      </p:sp>
    </p:spTree>
    <p:extLst>
      <p:ext uri="{BB962C8B-B14F-4D97-AF65-F5344CB8AC3E}">
        <p14:creationId xmlns:p14="http://schemas.microsoft.com/office/powerpoint/2010/main" val="3084856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Top: evidence accumulation signals expected for fast and slow RTs, respectively. Middle: when activity is locked to the response, this introduces jitter in stimulus locked activity, with stimulus-related activity appearing earlier and earlier as RTs increase (that is, the greater the delay between stimulus and response). Bottom: the convolution of the two patterns above can produce a pattern that is dominated by component overlap and obscures signatures of evidence accumulation. </a:t>
            </a:r>
          </a:p>
        </p:txBody>
      </p:sp>
      <p:sp>
        <p:nvSpPr>
          <p:cNvPr id="4" name="Foliennummernplatzhalter 3"/>
          <p:cNvSpPr>
            <a:spLocks noGrp="1"/>
          </p:cNvSpPr>
          <p:nvPr>
            <p:ph type="sldNum" sz="quarter" idx="5"/>
          </p:nvPr>
        </p:nvSpPr>
        <p:spPr/>
        <p:txBody>
          <a:bodyPr/>
          <a:lstStyle/>
          <a:p>
            <a:fld id="{A4F91039-5305-4A42-8386-4408D48F28B3}" type="slidenum">
              <a:rPr lang="en-GB" smtClean="0"/>
              <a:t>6</a:t>
            </a:fld>
            <a:endParaRPr lang="en-GB"/>
          </a:p>
        </p:txBody>
      </p:sp>
    </p:spTree>
    <p:extLst>
      <p:ext uri="{BB962C8B-B14F-4D97-AF65-F5344CB8AC3E}">
        <p14:creationId xmlns:p14="http://schemas.microsoft.com/office/powerpoint/2010/main" val="2487021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E7D2F9E-D167-4ED3-83EC-AE46EA34BEC3}" type="slidenum">
              <a:rPr lang="de-DE" smtClean="0"/>
              <a:pPr/>
              <a:t>8</a:t>
            </a:fld>
            <a:endParaRPr lang="de-DE"/>
          </a:p>
        </p:txBody>
      </p:sp>
    </p:spTree>
    <p:extLst>
      <p:ext uri="{BB962C8B-B14F-4D97-AF65-F5344CB8AC3E}">
        <p14:creationId xmlns:p14="http://schemas.microsoft.com/office/powerpoint/2010/main" val="20133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Firstly, I looked at the sequential sampling models and selected two models in addition to the Kelly model that I will use for the later implementation. Then I looked at the models theoretically and wrote a description for all these models, which will also be used in the later thesis.</a:t>
            </a:r>
          </a:p>
          <a:p>
            <a:endParaRPr lang="en-GB"/>
          </a:p>
          <a:p>
            <a:r>
              <a:rPr lang="en-GB"/>
              <a:t>On the left we have the comparison between the DDM and the LBA, the </a:t>
            </a:r>
            <a:r>
              <a:rPr lang="en-GB" err="1"/>
              <a:t>ddm</a:t>
            </a:r>
            <a:r>
              <a:rPr lang="en-GB"/>
              <a:t> has a constant drift rate combined with a diffusion factor that makes the movement random and adds a bit of noise. LBA is linearly accumulated and has only a constant drift rate in one direction. Therefore, the difference is also that LBA cannot reach two different thresholds as </a:t>
            </a:r>
            <a:r>
              <a:rPr lang="en-GB" err="1"/>
              <a:t>ddm</a:t>
            </a:r>
            <a:r>
              <a:rPr lang="en-GB"/>
              <a:t> can in a single trial. </a:t>
            </a:r>
          </a:p>
          <a:p>
            <a:endParaRPr lang="en-GB"/>
          </a:p>
          <a:p>
            <a:r>
              <a:rPr lang="en-GB"/>
              <a:t>On the right, we see some traces of the Kelly et al. model, which is inspired by a DDM but has more specific parameters that make it more adaptable. For example, stimulus processing and motor processes can vary.</a:t>
            </a:r>
          </a:p>
        </p:txBody>
      </p:sp>
      <p:sp>
        <p:nvSpPr>
          <p:cNvPr id="4" name="Foliennummernplatzhalter 3"/>
          <p:cNvSpPr>
            <a:spLocks noGrp="1"/>
          </p:cNvSpPr>
          <p:nvPr>
            <p:ph type="sldNum" sz="quarter" idx="5"/>
          </p:nvPr>
        </p:nvSpPr>
        <p:spPr/>
        <p:txBody>
          <a:bodyPr/>
          <a:lstStyle/>
          <a:p>
            <a:fld id="{A4F91039-5305-4A42-8386-4408D48F28B3}" type="slidenum">
              <a:rPr lang="en-GB" smtClean="0"/>
              <a:t>9</a:t>
            </a:fld>
            <a:endParaRPr lang="en-GB"/>
          </a:p>
        </p:txBody>
      </p:sp>
    </p:spTree>
    <p:extLst>
      <p:ext uri="{BB962C8B-B14F-4D97-AF65-F5344CB8AC3E}">
        <p14:creationId xmlns:p14="http://schemas.microsoft.com/office/powerpoint/2010/main" val="295544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Firstly, I looked at the sequential sampling models and selected two models in addition to the Kelly model that I will use for the later implementation. Then I looked at the models theoretically and wrote a description for all these models, which will also be used in the later thesis.</a:t>
            </a:r>
          </a:p>
          <a:p>
            <a:endParaRPr lang="en-GB"/>
          </a:p>
          <a:p>
            <a:r>
              <a:rPr lang="en-GB"/>
              <a:t>On the left we have the comparison between the DDM and the LBA, the </a:t>
            </a:r>
            <a:r>
              <a:rPr lang="en-GB" err="1"/>
              <a:t>ddm</a:t>
            </a:r>
            <a:r>
              <a:rPr lang="en-GB"/>
              <a:t> has a constant drift rate combined with a diffusion factor that makes the movement random and adds a bit of noise. LBA is linearly accumulated and has only a constant drift rate in one direction. Therefore, the difference is also that LBA cannot reach two different thresholds as </a:t>
            </a:r>
            <a:r>
              <a:rPr lang="en-GB" err="1"/>
              <a:t>ddm</a:t>
            </a:r>
            <a:r>
              <a:rPr lang="en-GB"/>
              <a:t> can in a single trial. </a:t>
            </a:r>
          </a:p>
          <a:p>
            <a:endParaRPr lang="en-GB"/>
          </a:p>
          <a:p>
            <a:r>
              <a:rPr lang="en-GB"/>
              <a:t>On the right, we see some traces of the Kelly et al. model, which is inspired by a DDM but has more specific parameters that make it more adaptable. For example, stimulus processing and motor processes can vary.</a:t>
            </a:r>
          </a:p>
        </p:txBody>
      </p:sp>
      <p:sp>
        <p:nvSpPr>
          <p:cNvPr id="4" name="Foliennummernplatzhalter 3"/>
          <p:cNvSpPr>
            <a:spLocks noGrp="1"/>
          </p:cNvSpPr>
          <p:nvPr>
            <p:ph type="sldNum" sz="quarter" idx="5"/>
          </p:nvPr>
        </p:nvSpPr>
        <p:spPr/>
        <p:txBody>
          <a:bodyPr/>
          <a:lstStyle/>
          <a:p>
            <a:fld id="{A4F91039-5305-4A42-8386-4408D48F28B3}" type="slidenum">
              <a:rPr lang="en-GB" smtClean="0"/>
              <a:t>10</a:t>
            </a:fld>
            <a:endParaRPr lang="en-GB"/>
          </a:p>
        </p:txBody>
      </p:sp>
    </p:spTree>
    <p:extLst>
      <p:ext uri="{BB962C8B-B14F-4D97-AF65-F5344CB8AC3E}">
        <p14:creationId xmlns:p14="http://schemas.microsoft.com/office/powerpoint/2010/main" val="145300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Animationen </a:t>
            </a:r>
            <a:r>
              <a:rPr lang="de-DE" dirty="0" err="1"/>
              <a:t>auftröseln</a:t>
            </a:r>
            <a:r>
              <a:rPr lang="de-DE" dirty="0"/>
              <a:t> das alles stück für stück kommt</a:t>
            </a:r>
            <a:endParaRPr lang="en-GB" dirty="0"/>
          </a:p>
        </p:txBody>
      </p:sp>
      <p:sp>
        <p:nvSpPr>
          <p:cNvPr id="4" name="Foliennummernplatzhalter 3"/>
          <p:cNvSpPr>
            <a:spLocks noGrp="1"/>
          </p:cNvSpPr>
          <p:nvPr>
            <p:ph type="sldNum" sz="quarter" idx="5"/>
          </p:nvPr>
        </p:nvSpPr>
        <p:spPr/>
        <p:txBody>
          <a:bodyPr/>
          <a:lstStyle/>
          <a:p>
            <a:fld id="{A4F91039-5305-4A42-8386-4408D48F28B3}" type="slidenum">
              <a:rPr lang="en-GB" smtClean="0"/>
              <a:t>12</a:t>
            </a:fld>
            <a:endParaRPr lang="en-GB"/>
          </a:p>
        </p:txBody>
      </p:sp>
    </p:spTree>
    <p:extLst>
      <p:ext uri="{BB962C8B-B14F-4D97-AF65-F5344CB8AC3E}">
        <p14:creationId xmlns:p14="http://schemas.microsoft.com/office/powerpoint/2010/main" val="1682505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3CB9C3-FF93-E389-FA0A-9A64DF4F8E7C}"/>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2E3931D3-8088-9997-0A89-52B804433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EA6EE7D6-7F8C-2A94-963D-B7E3FE206F6C}"/>
              </a:ext>
            </a:extLst>
          </p:cNvPr>
          <p:cNvSpPr>
            <a:spLocks noGrp="1"/>
          </p:cNvSpPr>
          <p:nvPr>
            <p:ph type="dt" sz="half" idx="10"/>
          </p:nvPr>
        </p:nvSpPr>
        <p:spPr/>
        <p:txBody>
          <a:bodyPr/>
          <a:lstStyle/>
          <a:p>
            <a:fld id="{9C6A90F4-9148-4094-BB71-5E4F70E095DF}" type="datetime1">
              <a:rPr lang="en-GB" smtClean="0"/>
              <a:t>25/03/2025</a:t>
            </a:fld>
            <a:endParaRPr lang="en-GB"/>
          </a:p>
        </p:txBody>
      </p:sp>
      <p:sp>
        <p:nvSpPr>
          <p:cNvPr id="5" name="Fußzeilenplatzhalter 4">
            <a:extLst>
              <a:ext uri="{FF2B5EF4-FFF2-40B4-BE49-F238E27FC236}">
                <a16:creationId xmlns:a16="http://schemas.microsoft.com/office/drawing/2014/main" id="{2267A80E-A6D8-174E-0EA5-9C90B2B8F102}"/>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FF473112-6215-9A8D-E46D-75A49B4FE497}"/>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376536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D965B3-565D-B06A-80A7-C0397A9BC04C}"/>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3E854356-58F3-28FA-FD4E-1A94DDE97C9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C512C07-1B15-49D4-F13A-A4FF8551C684}"/>
              </a:ext>
            </a:extLst>
          </p:cNvPr>
          <p:cNvSpPr>
            <a:spLocks noGrp="1"/>
          </p:cNvSpPr>
          <p:nvPr>
            <p:ph type="dt" sz="half" idx="10"/>
          </p:nvPr>
        </p:nvSpPr>
        <p:spPr/>
        <p:txBody>
          <a:bodyPr/>
          <a:lstStyle/>
          <a:p>
            <a:fld id="{17815173-5FF4-49BE-95AB-05C39FFAE400}" type="datetime1">
              <a:rPr lang="en-GB" smtClean="0"/>
              <a:t>25/03/2025</a:t>
            </a:fld>
            <a:endParaRPr lang="en-GB"/>
          </a:p>
        </p:txBody>
      </p:sp>
      <p:sp>
        <p:nvSpPr>
          <p:cNvPr id="5" name="Fußzeilenplatzhalter 4">
            <a:extLst>
              <a:ext uri="{FF2B5EF4-FFF2-40B4-BE49-F238E27FC236}">
                <a16:creationId xmlns:a16="http://schemas.microsoft.com/office/drawing/2014/main" id="{42A07089-11AA-C773-70C9-9B163527E0C3}"/>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F53339E9-70B1-19FC-7E05-940F1E0B3C9F}"/>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55835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CF9C789-3AB9-1254-0DE9-B40BBF1F1BF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F3335638-66BC-773F-BD6F-D9CFCDC944F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57DC9E05-7BB6-8EB4-53B5-D4B5BAD81DE4}"/>
              </a:ext>
            </a:extLst>
          </p:cNvPr>
          <p:cNvSpPr>
            <a:spLocks noGrp="1"/>
          </p:cNvSpPr>
          <p:nvPr>
            <p:ph type="dt" sz="half" idx="10"/>
          </p:nvPr>
        </p:nvSpPr>
        <p:spPr/>
        <p:txBody>
          <a:bodyPr/>
          <a:lstStyle/>
          <a:p>
            <a:fld id="{4B4C6B64-B57B-46AE-AE72-BA34CA9961B0}" type="datetime1">
              <a:rPr lang="en-GB" smtClean="0"/>
              <a:t>25/03/2025</a:t>
            </a:fld>
            <a:endParaRPr lang="en-GB"/>
          </a:p>
        </p:txBody>
      </p:sp>
      <p:sp>
        <p:nvSpPr>
          <p:cNvPr id="5" name="Fußzeilenplatzhalter 4">
            <a:extLst>
              <a:ext uri="{FF2B5EF4-FFF2-40B4-BE49-F238E27FC236}">
                <a16:creationId xmlns:a16="http://schemas.microsoft.com/office/drawing/2014/main" id="{49019E9F-5568-22FB-42E8-DD7B70EA7474}"/>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E599B51B-F78A-4A11-0276-F0713110958E}"/>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59879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eadline with Subhead">
    <p:spTree>
      <p:nvGrpSpPr>
        <p:cNvPr id="1" name=""/>
        <p:cNvGrpSpPr/>
        <p:nvPr/>
      </p:nvGrpSpPr>
      <p:grpSpPr>
        <a:xfrm>
          <a:off x="0" y="0"/>
          <a:ext cx="0" cy="0"/>
          <a:chOff x="0" y="0"/>
          <a:chExt cx="0" cy="0"/>
        </a:xfrm>
      </p:grpSpPr>
      <p:sp>
        <p:nvSpPr>
          <p:cNvPr id="2" name="Titel 1"/>
          <p:cNvSpPr>
            <a:spLocks noGrp="1"/>
          </p:cNvSpPr>
          <p:nvPr>
            <p:ph type="title"/>
          </p:nvPr>
        </p:nvSpPr>
        <p:spPr>
          <a:xfrm>
            <a:off x="515939" y="512763"/>
            <a:ext cx="11160125" cy="388800"/>
          </a:xfrm>
        </p:spPr>
        <p:txBody>
          <a:bodyPr/>
          <a:lstStyle/>
          <a:p>
            <a:r>
              <a:rPr lang="de-DE"/>
              <a:t>Mastertitelformat bearbeiten</a:t>
            </a:r>
            <a:endParaRPr lang="en-US"/>
          </a:p>
        </p:txBody>
      </p:sp>
      <p:sp>
        <p:nvSpPr>
          <p:cNvPr id="5" name="Textplatzhalter 4"/>
          <p:cNvSpPr>
            <a:spLocks noGrp="1"/>
          </p:cNvSpPr>
          <p:nvPr>
            <p:ph type="body" sz="quarter" idx="16" hasCustomPrompt="1"/>
          </p:nvPr>
        </p:nvSpPr>
        <p:spPr>
          <a:xfrm>
            <a:off x="515939" y="919611"/>
            <a:ext cx="11160000" cy="387799"/>
          </a:xfrm>
        </p:spPr>
        <p:txBody>
          <a:bodyPr vert="horz" lIns="0" tIns="0" rIns="0" bIns="0" rtlCol="0" anchor="t">
            <a:noAutofit/>
          </a:bodyPr>
          <a:lstStyle>
            <a:lvl1pPr>
              <a:defRPr lang="de-DE" sz="2800" b="0" smtClean="0">
                <a:latin typeface="+mj-lt"/>
                <a:ea typeface="+mj-ea"/>
              </a:defRPr>
            </a:lvl1pPr>
            <a:lvl2pPr>
              <a:defRPr lang="de-DE" b="0" smtClean="0"/>
            </a:lvl2pPr>
            <a:lvl3pPr>
              <a:defRPr lang="de-DE" b="0" smtClean="0"/>
            </a:lvl3pPr>
            <a:lvl4pPr>
              <a:defRPr lang="de-DE" b="0" smtClean="0"/>
            </a:lvl4pPr>
            <a:lvl5pPr>
              <a:defRPr lang="de-DE" b="0"/>
            </a:lvl5pPr>
          </a:lstStyle>
          <a:p>
            <a:pPr lvl="0">
              <a:lnSpc>
                <a:spcPct val="90000"/>
              </a:lnSpc>
              <a:spcBef>
                <a:spcPct val="0"/>
              </a:spcBef>
            </a:pPr>
            <a:r>
              <a:rPr lang="en-US" err="1"/>
              <a:t>Untertitel</a:t>
            </a:r>
            <a:r>
              <a:rPr lang="en-US"/>
              <a:t> </a:t>
            </a:r>
            <a:r>
              <a:rPr lang="en-US" err="1"/>
              <a:t>bearbeiten</a:t>
            </a:r>
            <a:endParaRPr lang="en-US"/>
          </a:p>
        </p:txBody>
      </p:sp>
      <p:sp>
        <p:nvSpPr>
          <p:cNvPr id="7" name="Datumsplatzhalter 6">
            <a:extLst>
              <a:ext uri="{FF2B5EF4-FFF2-40B4-BE49-F238E27FC236}">
                <a16:creationId xmlns:a16="http://schemas.microsoft.com/office/drawing/2014/main" id="{3F498C25-70EC-4EBC-8771-2F9083E46FEE}"/>
              </a:ext>
            </a:extLst>
          </p:cNvPr>
          <p:cNvSpPr>
            <a:spLocks noGrp="1"/>
          </p:cNvSpPr>
          <p:nvPr>
            <p:ph type="dt" sz="half" idx="17"/>
          </p:nvPr>
        </p:nvSpPr>
        <p:spPr/>
        <p:txBody>
          <a:bodyPr/>
          <a:lstStyle/>
          <a:p>
            <a:r>
              <a:rPr lang="de-DE"/>
              <a:t>28. Februar 2020</a:t>
            </a:r>
          </a:p>
        </p:txBody>
      </p:sp>
      <p:sp>
        <p:nvSpPr>
          <p:cNvPr id="8" name="Fußzeilenplatzhalter 7">
            <a:extLst>
              <a:ext uri="{FF2B5EF4-FFF2-40B4-BE49-F238E27FC236}">
                <a16:creationId xmlns:a16="http://schemas.microsoft.com/office/drawing/2014/main" id="{6F8640CD-B4C1-44BD-9F77-925AD716932B}"/>
              </a:ext>
            </a:extLst>
          </p:cNvPr>
          <p:cNvSpPr>
            <a:spLocks noGrp="1"/>
          </p:cNvSpPr>
          <p:nvPr>
            <p:ph type="ftr" sz="quarter" idx="18"/>
          </p:nvPr>
        </p:nvSpPr>
        <p:spPr/>
        <p:txBody>
          <a:bodyPr/>
          <a:lstStyle/>
          <a:p>
            <a:r>
              <a:rPr lang="de-DE"/>
              <a:t>Name | Abteilung</a:t>
            </a:r>
          </a:p>
        </p:txBody>
      </p:sp>
      <p:sp>
        <p:nvSpPr>
          <p:cNvPr id="9" name="Foliennummernplatzhalter 8">
            <a:extLst>
              <a:ext uri="{FF2B5EF4-FFF2-40B4-BE49-F238E27FC236}">
                <a16:creationId xmlns:a16="http://schemas.microsoft.com/office/drawing/2014/main" id="{74E4710C-E165-4781-B5E5-0EA9B8168C08}"/>
              </a:ext>
            </a:extLst>
          </p:cNvPr>
          <p:cNvSpPr>
            <a:spLocks noGrp="1"/>
          </p:cNvSpPr>
          <p:nvPr>
            <p:ph type="sldNum" sz="quarter" idx="19"/>
          </p:nvPr>
        </p:nvSpPr>
        <p:spPr/>
        <p:txBody>
          <a:bodyPr/>
          <a:lstStyle/>
          <a:p>
            <a:fld id="{8D57957C-F0F3-7842-B0E2-B762F92D6487}" type="slidenum">
              <a:rPr lang="de-DE" smtClean="0"/>
              <a:pPr/>
              <a:t>‹Nr.›</a:t>
            </a:fld>
            <a:r>
              <a:rPr lang="de-DE"/>
              <a:t>  </a:t>
            </a:r>
            <a:r>
              <a:rPr lang="de-DE" b="0">
                <a:solidFill>
                  <a:schemeClr val="accent1"/>
                </a:solidFill>
              </a:rPr>
              <a:t>|</a:t>
            </a:r>
            <a:endParaRPr lang="de-DE" sz="900" b="0">
              <a:solidFill>
                <a:schemeClr val="accent1"/>
              </a:solidFill>
            </a:endParaRPr>
          </a:p>
        </p:txBody>
      </p:sp>
    </p:spTree>
    <p:extLst>
      <p:ext uri="{BB962C8B-B14F-4D97-AF65-F5344CB8AC3E}">
        <p14:creationId xmlns:p14="http://schemas.microsoft.com/office/powerpoint/2010/main" val="9557470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30C164-378B-7601-8C45-76C4C65872E2}"/>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E1B6F56-EA62-769A-42DD-B6DE3D072C1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D862491E-4010-5CEE-60D1-478DB9A6EC6B}"/>
              </a:ext>
            </a:extLst>
          </p:cNvPr>
          <p:cNvSpPr>
            <a:spLocks noGrp="1"/>
          </p:cNvSpPr>
          <p:nvPr>
            <p:ph type="dt" sz="half" idx="10"/>
          </p:nvPr>
        </p:nvSpPr>
        <p:spPr/>
        <p:txBody>
          <a:bodyPr/>
          <a:lstStyle/>
          <a:p>
            <a:fld id="{C7EF8626-467D-46C9-9658-A1CFDADF22AB}" type="datetime1">
              <a:rPr lang="en-GB" smtClean="0"/>
              <a:t>25/03/2025</a:t>
            </a:fld>
            <a:endParaRPr lang="en-GB"/>
          </a:p>
        </p:txBody>
      </p:sp>
      <p:sp>
        <p:nvSpPr>
          <p:cNvPr id="5" name="Fußzeilenplatzhalter 4">
            <a:extLst>
              <a:ext uri="{FF2B5EF4-FFF2-40B4-BE49-F238E27FC236}">
                <a16:creationId xmlns:a16="http://schemas.microsoft.com/office/drawing/2014/main" id="{E0619865-2674-0ADC-5198-80ED1276F0C3}"/>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C974110-E4DA-BC27-3E47-8D8EC7FFB400}"/>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185200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B095BF-EF47-2D56-8941-36785CEAE8A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A29370CA-4371-06C9-073A-CB25B8C81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8B17A71-9DFD-0253-9534-276EDAE38203}"/>
              </a:ext>
            </a:extLst>
          </p:cNvPr>
          <p:cNvSpPr>
            <a:spLocks noGrp="1"/>
          </p:cNvSpPr>
          <p:nvPr>
            <p:ph type="dt" sz="half" idx="10"/>
          </p:nvPr>
        </p:nvSpPr>
        <p:spPr/>
        <p:txBody>
          <a:bodyPr/>
          <a:lstStyle/>
          <a:p>
            <a:fld id="{3DDCBC32-B4CB-422A-BFE7-E08D1FDF47E2}" type="datetime1">
              <a:rPr lang="en-GB" smtClean="0"/>
              <a:t>25/03/2025</a:t>
            </a:fld>
            <a:endParaRPr lang="en-GB"/>
          </a:p>
        </p:txBody>
      </p:sp>
      <p:sp>
        <p:nvSpPr>
          <p:cNvPr id="5" name="Fußzeilenplatzhalter 4">
            <a:extLst>
              <a:ext uri="{FF2B5EF4-FFF2-40B4-BE49-F238E27FC236}">
                <a16:creationId xmlns:a16="http://schemas.microsoft.com/office/drawing/2014/main" id="{53EB8E0D-5690-8CF5-43FC-AE1DB32BA72B}"/>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168DAF4-8A2B-DDA8-2854-38EBCE3B73D5}"/>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218035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1BBB19-95E6-6B3F-AABF-BCE35A7BE8AC}"/>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D58B980-8F03-711D-2A58-0FED2961A39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2263B80B-5160-66D9-25E1-C4B5CE06440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695D78D5-A082-3591-D52C-E751490B03FD}"/>
              </a:ext>
            </a:extLst>
          </p:cNvPr>
          <p:cNvSpPr>
            <a:spLocks noGrp="1"/>
          </p:cNvSpPr>
          <p:nvPr>
            <p:ph type="dt" sz="half" idx="10"/>
          </p:nvPr>
        </p:nvSpPr>
        <p:spPr/>
        <p:txBody>
          <a:bodyPr/>
          <a:lstStyle/>
          <a:p>
            <a:fld id="{4861D26A-9AFF-4273-A6E0-98312B9ED19E}" type="datetime1">
              <a:rPr lang="en-GB" smtClean="0"/>
              <a:t>25/03/2025</a:t>
            </a:fld>
            <a:endParaRPr lang="en-GB"/>
          </a:p>
        </p:txBody>
      </p:sp>
      <p:sp>
        <p:nvSpPr>
          <p:cNvPr id="6" name="Fußzeilenplatzhalter 5">
            <a:extLst>
              <a:ext uri="{FF2B5EF4-FFF2-40B4-BE49-F238E27FC236}">
                <a16:creationId xmlns:a16="http://schemas.microsoft.com/office/drawing/2014/main" id="{8B462E17-43AB-89D6-D03F-C0898EEDBEB5}"/>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081E196E-4DE4-6CEF-82E0-22AAED7B479F}"/>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291000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D42D1B-8D70-B9D4-10D6-3B3EA91C8BF2}"/>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82E1D512-70A2-51DA-81BB-14F3FB22F2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6579CEE-8E3D-E8F5-B89A-744E7E82EA4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96644D2B-B499-26D2-3293-0EACF52AF1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3B30343-1569-C980-367C-A91EF5EE3DB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6A721A5C-EB82-B538-D44B-74BDBAB3FB80}"/>
              </a:ext>
            </a:extLst>
          </p:cNvPr>
          <p:cNvSpPr>
            <a:spLocks noGrp="1"/>
          </p:cNvSpPr>
          <p:nvPr>
            <p:ph type="dt" sz="half" idx="10"/>
          </p:nvPr>
        </p:nvSpPr>
        <p:spPr/>
        <p:txBody>
          <a:bodyPr/>
          <a:lstStyle/>
          <a:p>
            <a:fld id="{8B5CD351-030D-4961-BD23-4BF68C36B7DC}" type="datetime1">
              <a:rPr lang="en-GB" smtClean="0"/>
              <a:t>25/03/2025</a:t>
            </a:fld>
            <a:endParaRPr lang="en-GB"/>
          </a:p>
        </p:txBody>
      </p:sp>
      <p:sp>
        <p:nvSpPr>
          <p:cNvPr id="8" name="Fußzeilenplatzhalter 7">
            <a:extLst>
              <a:ext uri="{FF2B5EF4-FFF2-40B4-BE49-F238E27FC236}">
                <a16:creationId xmlns:a16="http://schemas.microsoft.com/office/drawing/2014/main" id="{0950414F-59FD-4E3D-EE27-205A6F38C7DC}"/>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49927D3D-B7F3-62A4-9CDF-49F5CFF9C400}"/>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90766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DA397C-0DCB-A006-7F28-CB8AF2E14B41}"/>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5E2B34B1-4BC4-723E-303C-0C5846D9AF1A}"/>
              </a:ext>
            </a:extLst>
          </p:cNvPr>
          <p:cNvSpPr>
            <a:spLocks noGrp="1"/>
          </p:cNvSpPr>
          <p:nvPr>
            <p:ph type="dt" sz="half" idx="10"/>
          </p:nvPr>
        </p:nvSpPr>
        <p:spPr/>
        <p:txBody>
          <a:bodyPr/>
          <a:lstStyle/>
          <a:p>
            <a:fld id="{D01891EF-71DF-45B7-9818-EF272670B926}" type="datetime1">
              <a:rPr lang="en-GB" smtClean="0"/>
              <a:t>25/03/2025</a:t>
            </a:fld>
            <a:endParaRPr lang="en-GB"/>
          </a:p>
        </p:txBody>
      </p:sp>
      <p:sp>
        <p:nvSpPr>
          <p:cNvPr id="4" name="Fußzeilenplatzhalter 3">
            <a:extLst>
              <a:ext uri="{FF2B5EF4-FFF2-40B4-BE49-F238E27FC236}">
                <a16:creationId xmlns:a16="http://schemas.microsoft.com/office/drawing/2014/main" id="{BACEEC66-181A-50C9-4BE2-76AF37054F0D}"/>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C7F11930-B78B-4598-7397-D15DDBE320C9}"/>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98760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DFDBED2-EBD8-660B-225E-CB13345AA325}"/>
              </a:ext>
            </a:extLst>
          </p:cNvPr>
          <p:cNvSpPr>
            <a:spLocks noGrp="1"/>
          </p:cNvSpPr>
          <p:nvPr>
            <p:ph type="dt" sz="half" idx="10"/>
          </p:nvPr>
        </p:nvSpPr>
        <p:spPr/>
        <p:txBody>
          <a:bodyPr/>
          <a:lstStyle/>
          <a:p>
            <a:fld id="{9633A004-FC96-4836-A84A-477445246DF5}" type="datetime1">
              <a:rPr lang="en-GB" smtClean="0"/>
              <a:t>25/03/2025</a:t>
            </a:fld>
            <a:endParaRPr lang="en-GB"/>
          </a:p>
        </p:txBody>
      </p:sp>
      <p:sp>
        <p:nvSpPr>
          <p:cNvPr id="3" name="Fußzeilenplatzhalter 2">
            <a:extLst>
              <a:ext uri="{FF2B5EF4-FFF2-40B4-BE49-F238E27FC236}">
                <a16:creationId xmlns:a16="http://schemas.microsoft.com/office/drawing/2014/main" id="{CA41B378-8171-9B47-AFC7-B2BC3B709A66}"/>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A171A1DE-3A8E-E82C-F6D3-D9E2E38DFBEA}"/>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139127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10E91-FEDC-8B47-A108-6EED4D9D024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9BA69A37-F2DF-910D-BF11-99B2D5EE2E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8191ADBA-A4FD-9BB4-30FE-4ED9D44EF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556622-87DF-C5B5-9124-81BCD8D9DD97}"/>
              </a:ext>
            </a:extLst>
          </p:cNvPr>
          <p:cNvSpPr>
            <a:spLocks noGrp="1"/>
          </p:cNvSpPr>
          <p:nvPr>
            <p:ph type="dt" sz="half" idx="10"/>
          </p:nvPr>
        </p:nvSpPr>
        <p:spPr/>
        <p:txBody>
          <a:bodyPr/>
          <a:lstStyle/>
          <a:p>
            <a:fld id="{2874B3F0-11F6-4BA8-A663-1E9DBC227EF1}" type="datetime1">
              <a:rPr lang="en-GB" smtClean="0"/>
              <a:t>25/03/2025</a:t>
            </a:fld>
            <a:endParaRPr lang="en-GB"/>
          </a:p>
        </p:txBody>
      </p:sp>
      <p:sp>
        <p:nvSpPr>
          <p:cNvPr id="6" name="Fußzeilenplatzhalter 5">
            <a:extLst>
              <a:ext uri="{FF2B5EF4-FFF2-40B4-BE49-F238E27FC236}">
                <a16:creationId xmlns:a16="http://schemas.microsoft.com/office/drawing/2014/main" id="{952E9BB3-F272-EF5F-DA87-0A7104945FF1}"/>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BFF7DE7C-C963-6C7E-A4F6-20E141343A88}"/>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120767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737D8-DF1A-E41E-D889-D6A8667942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E78ECB64-1C18-29CE-E2F8-C70447DBBA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7060856B-2133-6608-0A7C-40564BEB4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4977EB2-25F3-B368-D5ED-F2996A396BC8}"/>
              </a:ext>
            </a:extLst>
          </p:cNvPr>
          <p:cNvSpPr>
            <a:spLocks noGrp="1"/>
          </p:cNvSpPr>
          <p:nvPr>
            <p:ph type="dt" sz="half" idx="10"/>
          </p:nvPr>
        </p:nvSpPr>
        <p:spPr/>
        <p:txBody>
          <a:bodyPr/>
          <a:lstStyle/>
          <a:p>
            <a:fld id="{8767B5E1-49C9-42C5-B411-80246CEDE81A}" type="datetime1">
              <a:rPr lang="en-GB" smtClean="0"/>
              <a:t>25/03/2025</a:t>
            </a:fld>
            <a:endParaRPr lang="en-GB"/>
          </a:p>
        </p:txBody>
      </p:sp>
      <p:sp>
        <p:nvSpPr>
          <p:cNvPr id="6" name="Fußzeilenplatzhalter 5">
            <a:extLst>
              <a:ext uri="{FF2B5EF4-FFF2-40B4-BE49-F238E27FC236}">
                <a16:creationId xmlns:a16="http://schemas.microsoft.com/office/drawing/2014/main" id="{457BC128-FA6F-90E7-DA38-2EF4E7533777}"/>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9769E129-E2D0-0833-AB15-51CC526F5117}"/>
              </a:ext>
            </a:extLst>
          </p:cNvPr>
          <p:cNvSpPr>
            <a:spLocks noGrp="1"/>
          </p:cNvSpPr>
          <p:nvPr>
            <p:ph type="sldNum" sz="quarter" idx="12"/>
          </p:nvPr>
        </p:nvSpPr>
        <p:spPr/>
        <p:txBody>
          <a:bodyPr/>
          <a:lstStyle/>
          <a:p>
            <a:fld id="{0C023649-3D6D-4408-97DE-0CCB7DAEFA98}" type="slidenum">
              <a:rPr lang="en-GB" smtClean="0"/>
              <a:t>‹Nr.›</a:t>
            </a:fld>
            <a:endParaRPr lang="en-GB"/>
          </a:p>
        </p:txBody>
      </p:sp>
    </p:spTree>
    <p:extLst>
      <p:ext uri="{BB962C8B-B14F-4D97-AF65-F5344CB8AC3E}">
        <p14:creationId xmlns:p14="http://schemas.microsoft.com/office/powerpoint/2010/main" val="294226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BD24CF6-B914-5D89-9A2D-01FCAA888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30921E4C-4E00-9077-BC67-4DD83DEA7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1080AF4-1699-E44B-56AC-A7B247552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946AA-D836-484D-A61C-FE829D728529}" type="datetime1">
              <a:rPr lang="en-GB" smtClean="0"/>
              <a:t>25/03/2025</a:t>
            </a:fld>
            <a:endParaRPr lang="en-GB"/>
          </a:p>
        </p:txBody>
      </p:sp>
      <p:sp>
        <p:nvSpPr>
          <p:cNvPr id="5" name="Fußzeilenplatzhalter 4">
            <a:extLst>
              <a:ext uri="{FF2B5EF4-FFF2-40B4-BE49-F238E27FC236}">
                <a16:creationId xmlns:a16="http://schemas.microsoft.com/office/drawing/2014/main" id="{458B1E8B-51B9-2FF0-5558-A4FC8B88D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53285060-CF7B-34C9-DCA7-F0760E484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23649-3D6D-4408-97DE-0CCB7DAEFA98}" type="slidenum">
              <a:rPr lang="en-GB" smtClean="0"/>
              <a:t>‹Nr.›</a:t>
            </a:fld>
            <a:endParaRPr lang="en-GB"/>
          </a:p>
        </p:txBody>
      </p:sp>
    </p:spTree>
    <p:extLst>
      <p:ext uri="{BB962C8B-B14F-4D97-AF65-F5344CB8AC3E}">
        <p14:creationId xmlns:p14="http://schemas.microsoft.com/office/powerpoint/2010/main" val="2559666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8D3A0-146B-FFB0-84A8-732FD63B3699}"/>
              </a:ext>
            </a:extLst>
          </p:cNvPr>
          <p:cNvSpPr>
            <a:spLocks noGrp="1"/>
          </p:cNvSpPr>
          <p:nvPr>
            <p:ph type="ctrTitle"/>
          </p:nvPr>
        </p:nvSpPr>
        <p:spPr/>
        <p:txBody>
          <a:bodyPr/>
          <a:lstStyle/>
          <a:p>
            <a:r>
              <a:rPr lang="de-DE">
                <a:solidFill>
                  <a:prstClr val="black"/>
                </a:solidFill>
                <a:latin typeface="Calibri Light" panose="020F0302020204030204"/>
              </a:rPr>
              <a:t>Final Talk</a:t>
            </a:r>
            <a:br>
              <a:rPr kumimoji="0" lang="de-DE" sz="60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GB" sz="4000" b="0" i="0" u="none" strike="noStrike" kern="1200" cap="none" spc="0" normalizeH="0" baseline="0" noProof="0">
                <a:ln>
                  <a:noFill/>
                </a:ln>
                <a:solidFill>
                  <a:prstClr val="black"/>
                </a:solidFill>
                <a:effectLst/>
                <a:uLnTx/>
                <a:uFillTx/>
                <a:latin typeface="Calibri Light" panose="020F0302020204030204"/>
                <a:ea typeface="+mj-ea"/>
                <a:cs typeface="+mj-cs"/>
              </a:rPr>
              <a:t>Simulation of EEG Activity based on Sequential Sampling Models</a:t>
            </a:r>
            <a:endParaRPr lang="en-GB"/>
          </a:p>
        </p:txBody>
      </p:sp>
      <p:sp>
        <p:nvSpPr>
          <p:cNvPr id="3" name="Untertitel 2">
            <a:extLst>
              <a:ext uri="{FF2B5EF4-FFF2-40B4-BE49-F238E27FC236}">
                <a16:creationId xmlns:a16="http://schemas.microsoft.com/office/drawing/2014/main" id="{40F2FA7B-9A11-9FF3-9B0F-51E7558D0119}"/>
              </a:ext>
            </a:extLst>
          </p:cNvPr>
          <p:cNvSpPr>
            <a:spLocks noGrp="1"/>
          </p:cNvSpPr>
          <p:nvPr>
            <p:ph type="subTitle" idx="1"/>
          </p:nvPr>
        </p:nvSpPr>
        <p:spPr/>
        <p:txBody>
          <a:bodyPr/>
          <a:lstStyle/>
          <a:p>
            <a:br>
              <a:rPr lang="de-DE"/>
            </a:br>
            <a:br>
              <a:rPr lang="de-DE"/>
            </a:br>
            <a:r>
              <a:rPr lang="en-GB"/>
              <a:t>M.Sc.</a:t>
            </a:r>
            <a:r>
              <a:rPr lang="de-DE"/>
              <a:t> Business </a:t>
            </a:r>
            <a:r>
              <a:rPr lang="en-GB"/>
              <a:t>Informatics</a:t>
            </a:r>
            <a:br>
              <a:rPr lang="de-DE"/>
            </a:br>
            <a:r>
              <a:rPr lang="de-DE"/>
              <a:t>Timo Zaoral</a:t>
            </a:r>
          </a:p>
          <a:p>
            <a:endParaRPr lang="en-GB"/>
          </a:p>
        </p:txBody>
      </p:sp>
      <p:sp>
        <p:nvSpPr>
          <p:cNvPr id="4" name="Foliennummernplatzhalter 3">
            <a:extLst>
              <a:ext uri="{FF2B5EF4-FFF2-40B4-BE49-F238E27FC236}">
                <a16:creationId xmlns:a16="http://schemas.microsoft.com/office/drawing/2014/main" id="{514330AE-D178-7947-5D6F-2B102909E06F}"/>
              </a:ext>
            </a:extLst>
          </p:cNvPr>
          <p:cNvSpPr>
            <a:spLocks noGrp="1"/>
          </p:cNvSpPr>
          <p:nvPr>
            <p:ph type="sldNum" sz="quarter" idx="12"/>
          </p:nvPr>
        </p:nvSpPr>
        <p:spPr/>
        <p:txBody>
          <a:bodyPr/>
          <a:lstStyle/>
          <a:p>
            <a:fld id="{0C023649-3D6D-4408-97DE-0CCB7DAEFA98}" type="slidenum">
              <a:rPr lang="en-GB" smtClean="0"/>
              <a:t>1</a:t>
            </a:fld>
            <a:endParaRPr lang="en-GB"/>
          </a:p>
        </p:txBody>
      </p:sp>
    </p:spTree>
    <p:extLst>
      <p:ext uri="{BB962C8B-B14F-4D97-AF65-F5344CB8AC3E}">
        <p14:creationId xmlns:p14="http://schemas.microsoft.com/office/powerpoint/2010/main" val="2053710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D1B875-6ED2-50FB-D2F7-63E4BECB66AC}"/>
              </a:ext>
            </a:extLst>
          </p:cNvPr>
          <p:cNvSpPr>
            <a:spLocks noGrp="1"/>
          </p:cNvSpPr>
          <p:nvPr>
            <p:ph type="title"/>
          </p:nvPr>
        </p:nvSpPr>
        <p:spPr/>
        <p:txBody>
          <a:bodyPr/>
          <a:lstStyle/>
          <a:p>
            <a:r>
              <a:rPr lang="en-GB"/>
              <a:t>Approach</a:t>
            </a:r>
          </a:p>
        </p:txBody>
      </p:sp>
      <p:sp>
        <p:nvSpPr>
          <p:cNvPr id="4" name="Foliennummernplatzhalter 3">
            <a:extLst>
              <a:ext uri="{FF2B5EF4-FFF2-40B4-BE49-F238E27FC236}">
                <a16:creationId xmlns:a16="http://schemas.microsoft.com/office/drawing/2014/main" id="{A702A828-325C-ECFE-8622-038889B542D4}"/>
              </a:ext>
            </a:extLst>
          </p:cNvPr>
          <p:cNvSpPr>
            <a:spLocks noGrp="1"/>
          </p:cNvSpPr>
          <p:nvPr>
            <p:ph type="sldNum" sz="quarter" idx="12"/>
          </p:nvPr>
        </p:nvSpPr>
        <p:spPr/>
        <p:txBody>
          <a:bodyPr/>
          <a:lstStyle/>
          <a:p>
            <a:fld id="{0C023649-3D6D-4408-97DE-0CCB7DAEFA98}" type="slidenum">
              <a:rPr lang="en-GB" smtClean="0"/>
              <a:t>10</a:t>
            </a:fld>
            <a:endParaRPr lang="en-GB"/>
          </a:p>
        </p:txBody>
      </p:sp>
      <p:pic>
        <p:nvPicPr>
          <p:cNvPr id="25" name="Grafik 24">
            <a:extLst>
              <a:ext uri="{FF2B5EF4-FFF2-40B4-BE49-F238E27FC236}">
                <a16:creationId xmlns:a16="http://schemas.microsoft.com/office/drawing/2014/main" id="{8B3209E4-FE95-9450-5807-A8DC1B196EA4}"/>
              </a:ext>
            </a:extLst>
          </p:cNvPr>
          <p:cNvPicPr>
            <a:picLocks noChangeAspect="1"/>
          </p:cNvPicPr>
          <p:nvPr/>
        </p:nvPicPr>
        <p:blipFill>
          <a:blip r:embed="rId3"/>
          <a:stretch>
            <a:fillRect/>
          </a:stretch>
        </p:blipFill>
        <p:spPr>
          <a:xfrm>
            <a:off x="2435131" y="1471619"/>
            <a:ext cx="6824312" cy="5058128"/>
          </a:xfrm>
          <a:prstGeom prst="rect">
            <a:avLst/>
          </a:prstGeom>
        </p:spPr>
      </p:pic>
      <p:sp>
        <p:nvSpPr>
          <p:cNvPr id="26" name="Textfeld 25">
            <a:extLst>
              <a:ext uri="{FF2B5EF4-FFF2-40B4-BE49-F238E27FC236}">
                <a16:creationId xmlns:a16="http://schemas.microsoft.com/office/drawing/2014/main" id="{1451F8C6-290F-BBE0-5069-E81294016CD2}"/>
              </a:ext>
            </a:extLst>
          </p:cNvPr>
          <p:cNvSpPr txBox="1"/>
          <p:nvPr/>
        </p:nvSpPr>
        <p:spPr>
          <a:xfrm>
            <a:off x="3416680" y="2842826"/>
            <a:ext cx="1328125" cy="369332"/>
          </a:xfrm>
          <a:prstGeom prst="rect">
            <a:avLst/>
          </a:prstGeom>
          <a:noFill/>
        </p:spPr>
        <p:txBody>
          <a:bodyPr wrap="square" rtlCol="0">
            <a:spAutoFit/>
          </a:bodyPr>
          <a:lstStyle/>
          <a:p>
            <a:r>
              <a:rPr lang="de-DE" dirty="0">
                <a:solidFill>
                  <a:srgbClr val="FF0000"/>
                </a:solidFill>
              </a:rPr>
              <a:t>Boundary</a:t>
            </a:r>
            <a:endParaRPr lang="en-GB" dirty="0">
              <a:solidFill>
                <a:srgbClr val="FF0000"/>
              </a:solidFill>
            </a:endParaRPr>
          </a:p>
        </p:txBody>
      </p:sp>
      <p:grpSp>
        <p:nvGrpSpPr>
          <p:cNvPr id="3" name="Gruppieren 2">
            <a:extLst>
              <a:ext uri="{FF2B5EF4-FFF2-40B4-BE49-F238E27FC236}">
                <a16:creationId xmlns:a16="http://schemas.microsoft.com/office/drawing/2014/main" id="{BCEE678B-060C-9CEA-4D6E-FF4B6B58F393}"/>
              </a:ext>
            </a:extLst>
          </p:cNvPr>
          <p:cNvGrpSpPr/>
          <p:nvPr/>
        </p:nvGrpSpPr>
        <p:grpSpPr>
          <a:xfrm>
            <a:off x="3468258" y="4463051"/>
            <a:ext cx="1490460" cy="1255836"/>
            <a:chOff x="3468258" y="4463051"/>
            <a:chExt cx="1490460" cy="1255836"/>
          </a:xfrm>
        </p:grpSpPr>
        <p:sp>
          <p:nvSpPr>
            <p:cNvPr id="27" name="Geschweifte Klammer links 26">
              <a:extLst>
                <a:ext uri="{FF2B5EF4-FFF2-40B4-BE49-F238E27FC236}">
                  <a16:creationId xmlns:a16="http://schemas.microsoft.com/office/drawing/2014/main" id="{67CE65A5-8088-86D5-2FCC-68022631B575}"/>
                </a:ext>
              </a:extLst>
            </p:cNvPr>
            <p:cNvSpPr/>
            <p:nvPr/>
          </p:nvSpPr>
          <p:spPr>
            <a:xfrm rot="5400000">
              <a:off x="3827926" y="4990227"/>
              <a:ext cx="368992" cy="108832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Textfeld 27">
              <a:extLst>
                <a:ext uri="{FF2B5EF4-FFF2-40B4-BE49-F238E27FC236}">
                  <a16:creationId xmlns:a16="http://schemas.microsoft.com/office/drawing/2014/main" id="{80131177-E7DF-27EA-BAEC-7B88D7874AE9}"/>
                </a:ext>
              </a:extLst>
            </p:cNvPr>
            <p:cNvSpPr txBox="1"/>
            <p:nvPr/>
          </p:nvSpPr>
          <p:spPr>
            <a:xfrm>
              <a:off x="3630593" y="4463051"/>
              <a:ext cx="1328125" cy="923330"/>
            </a:xfrm>
            <a:prstGeom prst="rect">
              <a:avLst/>
            </a:prstGeom>
            <a:noFill/>
          </p:spPr>
          <p:txBody>
            <a:bodyPr wrap="square" rtlCol="0">
              <a:spAutoFit/>
            </a:bodyPr>
            <a:lstStyle/>
            <a:p>
              <a:r>
                <a:rPr lang="en-GB" dirty="0">
                  <a:solidFill>
                    <a:schemeClr val="accent1"/>
                  </a:solidFill>
                </a:rPr>
                <a:t>Sensory encoding delay</a:t>
              </a:r>
            </a:p>
          </p:txBody>
        </p:sp>
      </p:grpSp>
      <p:grpSp>
        <p:nvGrpSpPr>
          <p:cNvPr id="5" name="Gruppieren 4">
            <a:extLst>
              <a:ext uri="{FF2B5EF4-FFF2-40B4-BE49-F238E27FC236}">
                <a16:creationId xmlns:a16="http://schemas.microsoft.com/office/drawing/2014/main" id="{1B6CF7D9-BF3C-3A69-DE89-1E4C2700DF08}"/>
              </a:ext>
            </a:extLst>
          </p:cNvPr>
          <p:cNvGrpSpPr/>
          <p:nvPr/>
        </p:nvGrpSpPr>
        <p:grpSpPr>
          <a:xfrm>
            <a:off x="3696523" y="1921997"/>
            <a:ext cx="1947403" cy="1268212"/>
            <a:chOff x="3696523" y="1921997"/>
            <a:chExt cx="1947403" cy="1268212"/>
          </a:xfrm>
        </p:grpSpPr>
        <p:sp>
          <p:nvSpPr>
            <p:cNvPr id="29" name="Geschweifte Klammer links 28">
              <a:extLst>
                <a:ext uri="{FF2B5EF4-FFF2-40B4-BE49-F238E27FC236}">
                  <a16:creationId xmlns:a16="http://schemas.microsoft.com/office/drawing/2014/main" id="{DDC622EB-883F-17F5-6C94-5268846D0A1A}"/>
                </a:ext>
              </a:extLst>
            </p:cNvPr>
            <p:cNvSpPr/>
            <p:nvPr/>
          </p:nvSpPr>
          <p:spPr>
            <a:xfrm rot="1348296">
              <a:off x="5188093" y="1921997"/>
              <a:ext cx="455833" cy="1268212"/>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Textfeld 29">
              <a:extLst>
                <a:ext uri="{FF2B5EF4-FFF2-40B4-BE49-F238E27FC236}">
                  <a16:creationId xmlns:a16="http://schemas.microsoft.com/office/drawing/2014/main" id="{D88F2A03-2AAB-C0E8-B20E-600AF5CBB4B1}"/>
                </a:ext>
              </a:extLst>
            </p:cNvPr>
            <p:cNvSpPr txBox="1"/>
            <p:nvPr/>
          </p:nvSpPr>
          <p:spPr>
            <a:xfrm>
              <a:off x="3696523" y="1960638"/>
              <a:ext cx="1936849" cy="646331"/>
            </a:xfrm>
            <a:prstGeom prst="rect">
              <a:avLst/>
            </a:prstGeom>
            <a:noFill/>
          </p:spPr>
          <p:txBody>
            <a:bodyPr wrap="square" rtlCol="0">
              <a:spAutoFit/>
            </a:bodyPr>
            <a:lstStyle/>
            <a:p>
              <a:r>
                <a:rPr lang="en-GB" dirty="0">
                  <a:solidFill>
                    <a:schemeClr val="accent4"/>
                  </a:solidFill>
                </a:rPr>
                <a:t>Post accumulation spike</a:t>
              </a:r>
            </a:p>
          </p:txBody>
        </p:sp>
      </p:grpSp>
      <p:grpSp>
        <p:nvGrpSpPr>
          <p:cNvPr id="6" name="Gruppieren 5">
            <a:extLst>
              <a:ext uri="{FF2B5EF4-FFF2-40B4-BE49-F238E27FC236}">
                <a16:creationId xmlns:a16="http://schemas.microsoft.com/office/drawing/2014/main" id="{E7D45EF5-1708-F9B3-5B29-C7F5BB8D6138}"/>
              </a:ext>
            </a:extLst>
          </p:cNvPr>
          <p:cNvGrpSpPr/>
          <p:nvPr/>
        </p:nvGrpSpPr>
        <p:grpSpPr>
          <a:xfrm>
            <a:off x="6197023" y="2016225"/>
            <a:ext cx="2243035" cy="3670479"/>
            <a:chOff x="6197023" y="2016225"/>
            <a:chExt cx="2243035" cy="3670479"/>
          </a:xfrm>
        </p:grpSpPr>
        <p:sp>
          <p:nvSpPr>
            <p:cNvPr id="31" name="Geschweifte Klammer links 30">
              <a:extLst>
                <a:ext uri="{FF2B5EF4-FFF2-40B4-BE49-F238E27FC236}">
                  <a16:creationId xmlns:a16="http://schemas.microsoft.com/office/drawing/2014/main" id="{2AEBA79E-3C70-7329-4AC3-4E5589FF0089}"/>
                </a:ext>
              </a:extLst>
            </p:cNvPr>
            <p:cNvSpPr/>
            <p:nvPr/>
          </p:nvSpPr>
          <p:spPr>
            <a:xfrm rot="10282615">
              <a:off x="6197023" y="2016225"/>
              <a:ext cx="359700" cy="3670479"/>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feld 31">
              <a:extLst>
                <a:ext uri="{FF2B5EF4-FFF2-40B4-BE49-F238E27FC236}">
                  <a16:creationId xmlns:a16="http://schemas.microsoft.com/office/drawing/2014/main" id="{CE9D1A0F-6ED2-15ED-C4A1-B5F48707D0C5}"/>
                </a:ext>
              </a:extLst>
            </p:cNvPr>
            <p:cNvSpPr txBox="1"/>
            <p:nvPr/>
          </p:nvSpPr>
          <p:spPr>
            <a:xfrm>
              <a:off x="6503209" y="3454707"/>
              <a:ext cx="1936849" cy="646331"/>
            </a:xfrm>
            <a:prstGeom prst="rect">
              <a:avLst/>
            </a:prstGeom>
            <a:noFill/>
          </p:spPr>
          <p:txBody>
            <a:bodyPr wrap="square" rtlCol="0">
              <a:spAutoFit/>
            </a:bodyPr>
            <a:lstStyle/>
            <a:p>
              <a:r>
                <a:rPr lang="en-GB" dirty="0">
                  <a:solidFill>
                    <a:schemeClr val="accent2"/>
                  </a:solidFill>
                </a:rPr>
                <a:t>Ramp down process</a:t>
              </a:r>
            </a:p>
          </p:txBody>
        </p:sp>
      </p:grpSp>
      <p:grpSp>
        <p:nvGrpSpPr>
          <p:cNvPr id="7" name="Gruppieren 6">
            <a:extLst>
              <a:ext uri="{FF2B5EF4-FFF2-40B4-BE49-F238E27FC236}">
                <a16:creationId xmlns:a16="http://schemas.microsoft.com/office/drawing/2014/main" id="{D4EE417B-EB31-45A3-5A6E-CB3EF54D839F}"/>
              </a:ext>
            </a:extLst>
          </p:cNvPr>
          <p:cNvGrpSpPr/>
          <p:nvPr/>
        </p:nvGrpSpPr>
        <p:grpSpPr>
          <a:xfrm>
            <a:off x="6460852" y="4740050"/>
            <a:ext cx="2528389" cy="978184"/>
            <a:chOff x="6460852" y="4740050"/>
            <a:chExt cx="2528389" cy="978184"/>
          </a:xfrm>
        </p:grpSpPr>
        <p:sp>
          <p:nvSpPr>
            <p:cNvPr id="33" name="Geschweifte Klammer links 32">
              <a:extLst>
                <a:ext uri="{FF2B5EF4-FFF2-40B4-BE49-F238E27FC236}">
                  <a16:creationId xmlns:a16="http://schemas.microsoft.com/office/drawing/2014/main" id="{A176018C-E0FC-764D-667D-BA87A9EF1B8D}"/>
                </a:ext>
              </a:extLst>
            </p:cNvPr>
            <p:cNvSpPr/>
            <p:nvPr/>
          </p:nvSpPr>
          <p:spPr>
            <a:xfrm rot="5400000">
              <a:off x="7454933" y="4355159"/>
              <a:ext cx="368994" cy="2357155"/>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feld 33">
              <a:extLst>
                <a:ext uri="{FF2B5EF4-FFF2-40B4-BE49-F238E27FC236}">
                  <a16:creationId xmlns:a16="http://schemas.microsoft.com/office/drawing/2014/main" id="{754F3ED2-9AB6-34DA-D43D-9875875FFFAC}"/>
                </a:ext>
              </a:extLst>
            </p:cNvPr>
            <p:cNvSpPr txBox="1"/>
            <p:nvPr/>
          </p:nvSpPr>
          <p:spPr>
            <a:xfrm>
              <a:off x="7128100" y="4740050"/>
              <a:ext cx="1861141" cy="646331"/>
            </a:xfrm>
            <a:prstGeom prst="rect">
              <a:avLst/>
            </a:prstGeom>
            <a:noFill/>
          </p:spPr>
          <p:txBody>
            <a:bodyPr wrap="square" rtlCol="0">
              <a:spAutoFit/>
            </a:bodyPr>
            <a:lstStyle/>
            <a:p>
              <a:r>
                <a:rPr lang="en-GB" dirty="0">
                  <a:solidFill>
                    <a:schemeClr val="accent6"/>
                  </a:solidFill>
                </a:rPr>
                <a:t>Motor encoding delay</a:t>
              </a:r>
            </a:p>
          </p:txBody>
        </p:sp>
      </p:grpSp>
      <p:sp>
        <p:nvSpPr>
          <p:cNvPr id="35" name="Textfeld 34">
            <a:extLst>
              <a:ext uri="{FF2B5EF4-FFF2-40B4-BE49-F238E27FC236}">
                <a16:creationId xmlns:a16="http://schemas.microsoft.com/office/drawing/2014/main" id="{3A79D8A8-5464-AC33-2360-911444216D8F}"/>
              </a:ext>
            </a:extLst>
          </p:cNvPr>
          <p:cNvSpPr txBox="1"/>
          <p:nvPr/>
        </p:nvSpPr>
        <p:spPr>
          <a:xfrm>
            <a:off x="3668706" y="3352671"/>
            <a:ext cx="1861141" cy="923330"/>
          </a:xfrm>
          <a:prstGeom prst="rect">
            <a:avLst/>
          </a:prstGeom>
          <a:noFill/>
        </p:spPr>
        <p:txBody>
          <a:bodyPr wrap="square" rtlCol="0">
            <a:spAutoFit/>
          </a:bodyPr>
          <a:lstStyle/>
          <a:p>
            <a:r>
              <a:rPr lang="en-GB" dirty="0"/>
              <a:t>Drift rate + Accumulation noise</a:t>
            </a:r>
          </a:p>
        </p:txBody>
      </p:sp>
      <p:sp>
        <p:nvSpPr>
          <p:cNvPr id="11" name="Textfeld 10">
            <a:extLst>
              <a:ext uri="{FF2B5EF4-FFF2-40B4-BE49-F238E27FC236}">
                <a16:creationId xmlns:a16="http://schemas.microsoft.com/office/drawing/2014/main" id="{460AD54C-5563-C1EC-8C7B-EA7DD3065457}"/>
              </a:ext>
            </a:extLst>
          </p:cNvPr>
          <p:cNvSpPr txBox="1"/>
          <p:nvPr/>
        </p:nvSpPr>
        <p:spPr>
          <a:xfrm>
            <a:off x="5633372" y="6417917"/>
            <a:ext cx="4496971" cy="430887"/>
          </a:xfrm>
          <a:prstGeom prst="rect">
            <a:avLst/>
          </a:prstGeom>
          <a:noFill/>
        </p:spPr>
        <p:txBody>
          <a:bodyPr wrap="square" rtlCol="0">
            <a:spAutoFit/>
          </a:bodyPr>
          <a:lstStyle/>
          <a:p>
            <a:r>
              <a:rPr lang="de-DE" sz="1100" dirty="0"/>
              <a:t>Own </a:t>
            </a:r>
            <a:r>
              <a:rPr lang="en-GB" sz="1100" dirty="0"/>
              <a:t>illustration</a:t>
            </a:r>
            <a:r>
              <a:rPr lang="de-DE" sz="1100" dirty="0"/>
              <a:t> </a:t>
            </a:r>
            <a:r>
              <a:rPr lang="en-GB" sz="1100" dirty="0"/>
              <a:t>based</a:t>
            </a:r>
            <a:r>
              <a:rPr lang="de-DE" sz="1100" dirty="0"/>
              <a:t> on Kelly et al. Code </a:t>
            </a:r>
            <a:r>
              <a:rPr lang="de-DE" sz="1100" dirty="0" err="1"/>
              <a:t>converted</a:t>
            </a:r>
            <a:r>
              <a:rPr lang="de-DE" sz="1100" dirty="0"/>
              <a:t> </a:t>
            </a:r>
            <a:r>
              <a:rPr lang="de-DE" sz="1100" dirty="0" err="1"/>
              <a:t>to</a:t>
            </a:r>
            <a:r>
              <a:rPr lang="de-DE" sz="1100" dirty="0"/>
              <a:t> Julia</a:t>
            </a:r>
            <a:endParaRPr lang="en-GB" sz="1100" dirty="0"/>
          </a:p>
          <a:p>
            <a:endParaRPr lang="en-GB" sz="1100" dirty="0"/>
          </a:p>
        </p:txBody>
      </p:sp>
      <p:sp>
        <p:nvSpPr>
          <p:cNvPr id="13" name="Textfeld 12">
            <a:extLst>
              <a:ext uri="{FF2B5EF4-FFF2-40B4-BE49-F238E27FC236}">
                <a16:creationId xmlns:a16="http://schemas.microsoft.com/office/drawing/2014/main" id="{C7BDA520-7870-2C28-637A-179722D0B30E}"/>
              </a:ext>
            </a:extLst>
          </p:cNvPr>
          <p:cNvSpPr txBox="1"/>
          <p:nvPr/>
        </p:nvSpPr>
        <p:spPr>
          <a:xfrm>
            <a:off x="3798711" y="1175143"/>
            <a:ext cx="4594578" cy="707886"/>
          </a:xfrm>
          <a:prstGeom prst="rect">
            <a:avLst/>
          </a:prstGeom>
          <a:noFill/>
        </p:spPr>
        <p:txBody>
          <a:bodyPr wrap="square" rtlCol="0">
            <a:spAutoFit/>
          </a:bodyPr>
          <a:lstStyle/>
          <a:p>
            <a:pPr algn="ctr"/>
            <a:r>
              <a:rPr lang="en-GB" sz="2000" b="1" dirty="0"/>
              <a:t>Kelly et. al Model of neural activity</a:t>
            </a:r>
          </a:p>
          <a:p>
            <a:endParaRPr lang="en-GB" sz="2000" b="1" dirty="0"/>
          </a:p>
        </p:txBody>
      </p:sp>
    </p:spTree>
    <p:extLst>
      <p:ext uri="{BB962C8B-B14F-4D97-AF65-F5344CB8AC3E}">
        <p14:creationId xmlns:p14="http://schemas.microsoft.com/office/powerpoint/2010/main" val="27482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3314A2-846E-7BC0-FE8D-A452DEFB4D92}"/>
              </a:ext>
            </a:extLst>
          </p:cNvPr>
          <p:cNvSpPr>
            <a:spLocks noGrp="1"/>
          </p:cNvSpPr>
          <p:nvPr>
            <p:ph type="title"/>
          </p:nvPr>
        </p:nvSpPr>
        <p:spPr/>
        <p:txBody>
          <a:bodyPr/>
          <a:lstStyle/>
          <a:p>
            <a:r>
              <a:rPr lang="en-GB" dirty="0"/>
              <a:t>Approach</a:t>
            </a:r>
          </a:p>
        </p:txBody>
      </p:sp>
      <p:sp>
        <p:nvSpPr>
          <p:cNvPr id="4" name="Foliennummernplatzhalter 3">
            <a:extLst>
              <a:ext uri="{FF2B5EF4-FFF2-40B4-BE49-F238E27FC236}">
                <a16:creationId xmlns:a16="http://schemas.microsoft.com/office/drawing/2014/main" id="{A1B512E2-87A1-481A-6403-9090DECDC3B0}"/>
              </a:ext>
            </a:extLst>
          </p:cNvPr>
          <p:cNvSpPr>
            <a:spLocks noGrp="1"/>
          </p:cNvSpPr>
          <p:nvPr>
            <p:ph type="sldNum" sz="quarter" idx="12"/>
          </p:nvPr>
        </p:nvSpPr>
        <p:spPr/>
        <p:txBody>
          <a:bodyPr/>
          <a:lstStyle/>
          <a:p>
            <a:fld id="{0C023649-3D6D-4408-97DE-0CCB7DAEFA98}" type="slidenum">
              <a:rPr lang="en-GB" smtClean="0"/>
              <a:t>11</a:t>
            </a:fld>
            <a:endParaRPr lang="en-GB" dirty="0"/>
          </a:p>
        </p:txBody>
      </p:sp>
      <p:sp>
        <p:nvSpPr>
          <p:cNvPr id="6" name="Freeform 4">
            <a:extLst>
              <a:ext uri="{FF2B5EF4-FFF2-40B4-BE49-F238E27FC236}">
                <a16:creationId xmlns:a16="http://schemas.microsoft.com/office/drawing/2014/main" id="{A286D570-03FF-CF56-0438-C06104250139}"/>
              </a:ext>
            </a:extLst>
          </p:cNvPr>
          <p:cNvSpPr/>
          <p:nvPr/>
        </p:nvSpPr>
        <p:spPr>
          <a:xfrm>
            <a:off x="6095999" y="1896836"/>
            <a:ext cx="5257801" cy="1249136"/>
          </a:xfrm>
          <a:custGeom>
            <a:avLst/>
            <a:gdLst>
              <a:gd name="connsiteX0" fmla="*/ 0 w 2645228"/>
              <a:gd name="connsiteY0" fmla="*/ 1249136 h 1249136"/>
              <a:gd name="connsiteX1" fmla="*/ 2189631 w 2645228"/>
              <a:gd name="connsiteY1" fmla="*/ 1249136 h 1249136"/>
              <a:gd name="connsiteX2" fmla="*/ 2645228 w 2645228"/>
              <a:gd name="connsiteY2" fmla="*/ 624568 h 1249136"/>
              <a:gd name="connsiteX3" fmla="*/ 2189631 w 2645228"/>
              <a:gd name="connsiteY3" fmla="*/ 0 h 1249136"/>
              <a:gd name="connsiteX4" fmla="*/ 0 w 2645228"/>
              <a:gd name="connsiteY4" fmla="*/ 0 h 1249136"/>
              <a:gd name="connsiteX5" fmla="*/ 0 w 2645228"/>
              <a:gd name="connsiteY5" fmla="*/ 327975 h 1249136"/>
              <a:gd name="connsiteX6" fmla="*/ 216353 w 2645228"/>
              <a:gd name="connsiteY6" fmla="*/ 624568 h 1249136"/>
              <a:gd name="connsiteX7" fmla="*/ 0 w 2645228"/>
              <a:gd name="connsiteY7" fmla="*/ 921162 h 1249136"/>
              <a:gd name="connsiteX8" fmla="*/ 0 w 2645228"/>
              <a:gd name="connsiteY8" fmla="*/ 1249136 h 124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5228" h="1249136">
                <a:moveTo>
                  <a:pt x="0" y="1249136"/>
                </a:moveTo>
                <a:lnTo>
                  <a:pt x="2189631" y="1249136"/>
                </a:lnTo>
                <a:lnTo>
                  <a:pt x="2645228" y="624568"/>
                </a:lnTo>
                <a:lnTo>
                  <a:pt x="2189631" y="0"/>
                </a:lnTo>
                <a:lnTo>
                  <a:pt x="0" y="0"/>
                </a:lnTo>
                <a:lnTo>
                  <a:pt x="0" y="327975"/>
                </a:lnTo>
                <a:lnTo>
                  <a:pt x="216353" y="624568"/>
                </a:lnTo>
                <a:lnTo>
                  <a:pt x="0" y="921162"/>
                </a:lnTo>
                <a:lnTo>
                  <a:pt x="0" y="1249136"/>
                </a:lnTo>
                <a:close/>
              </a:path>
            </a:pathLst>
          </a:custGeom>
          <a:solidFill>
            <a:srgbClr val="25BDEE"/>
          </a:solidFill>
          <a:ln w="254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 name="TextBox 10">
            <a:extLst>
              <a:ext uri="{FF2B5EF4-FFF2-40B4-BE49-F238E27FC236}">
                <a16:creationId xmlns:a16="http://schemas.microsoft.com/office/drawing/2014/main" id="{7186D419-1B13-27C2-9B6C-6D1AA1E2C67A}"/>
              </a:ext>
            </a:extLst>
          </p:cNvPr>
          <p:cNvSpPr txBox="1"/>
          <p:nvPr/>
        </p:nvSpPr>
        <p:spPr>
          <a:xfrm>
            <a:off x="6427831" y="2028962"/>
            <a:ext cx="3237180" cy="958660"/>
          </a:xfrm>
          <a:prstGeom prst="rect">
            <a:avLst/>
          </a:prstGeom>
          <a:noFill/>
          <a:ln>
            <a:noFill/>
          </a:ln>
        </p:spPr>
        <p:txBody>
          <a:bodyPr wrap="square" rtlCol="0">
            <a:spAutoFit/>
          </a:bodyPr>
          <a:lstStyle/>
          <a:p>
            <a:pPr>
              <a:lnSpc>
                <a:spcPct val="150000"/>
              </a:lnSpc>
            </a:pPr>
            <a:r>
              <a:rPr lang="de-DE" sz="2000" b="1" dirty="0">
                <a:solidFill>
                  <a:srgbClr val="FFFFFF"/>
                </a:solidFill>
              </a:rPr>
              <a:t>3. Integration </a:t>
            </a:r>
            <a:r>
              <a:rPr lang="de-DE" sz="2000" b="1" dirty="0" err="1">
                <a:solidFill>
                  <a:srgbClr val="FFFFFF"/>
                </a:solidFill>
              </a:rPr>
              <a:t>into</a:t>
            </a:r>
            <a:r>
              <a:rPr lang="de-DE" sz="2000" b="1" dirty="0">
                <a:solidFill>
                  <a:srgbClr val="FFFFFF"/>
                </a:solidFill>
              </a:rPr>
              <a:t> </a:t>
            </a:r>
            <a:r>
              <a:rPr lang="de-DE" sz="2000" b="1" dirty="0" err="1">
                <a:solidFill>
                  <a:srgbClr val="FFFFFF"/>
                </a:solidFill>
              </a:rPr>
              <a:t>UnfoldSim</a:t>
            </a:r>
            <a:r>
              <a:rPr lang="de-DE" sz="2000" dirty="0">
                <a:solidFill>
                  <a:srgbClr val="FFFFFF"/>
                </a:solidFill>
              </a:rPr>
              <a:t> </a:t>
            </a:r>
          </a:p>
        </p:txBody>
      </p:sp>
      <p:sp>
        <p:nvSpPr>
          <p:cNvPr id="9" name="Freeform 13">
            <a:extLst>
              <a:ext uri="{FF2B5EF4-FFF2-40B4-BE49-F238E27FC236}">
                <a16:creationId xmlns:a16="http://schemas.microsoft.com/office/drawing/2014/main" id="{95998ADB-6FA6-90F7-5FFA-4630BE53C496}"/>
              </a:ext>
            </a:extLst>
          </p:cNvPr>
          <p:cNvSpPr/>
          <p:nvPr/>
        </p:nvSpPr>
        <p:spPr>
          <a:xfrm>
            <a:off x="838199" y="1896836"/>
            <a:ext cx="5589631" cy="1249136"/>
          </a:xfrm>
          <a:custGeom>
            <a:avLst/>
            <a:gdLst>
              <a:gd name="connsiteX0" fmla="*/ 0 w 2901044"/>
              <a:gd name="connsiteY0" fmla="*/ 0 h 1249136"/>
              <a:gd name="connsiteX1" fmla="*/ 327660 w 2901044"/>
              <a:gd name="connsiteY1" fmla="*/ 0 h 1249136"/>
              <a:gd name="connsiteX2" fmla="*/ 2401387 w 2901044"/>
              <a:gd name="connsiteY2" fmla="*/ 0 h 1249136"/>
              <a:gd name="connsiteX3" fmla="*/ 2901044 w 2901044"/>
              <a:gd name="connsiteY3" fmla="*/ 624568 h 1249136"/>
              <a:gd name="connsiteX4" fmla="*/ 2401387 w 2901044"/>
              <a:gd name="connsiteY4" fmla="*/ 1249136 h 1249136"/>
              <a:gd name="connsiteX5" fmla="*/ 327660 w 2901044"/>
              <a:gd name="connsiteY5" fmla="*/ 1249136 h 1249136"/>
              <a:gd name="connsiteX6" fmla="*/ 0 w 2901044"/>
              <a:gd name="connsiteY6" fmla="*/ 1249136 h 1249136"/>
              <a:gd name="connsiteX7" fmla="*/ 0 w 2901044"/>
              <a:gd name="connsiteY7" fmla="*/ 921162 h 1249136"/>
              <a:gd name="connsiteX8" fmla="*/ 0 w 2901044"/>
              <a:gd name="connsiteY8" fmla="*/ 327975 h 124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044" h="1249136">
                <a:moveTo>
                  <a:pt x="0" y="0"/>
                </a:moveTo>
                <a:lnTo>
                  <a:pt x="327660" y="0"/>
                </a:lnTo>
                <a:lnTo>
                  <a:pt x="2401387" y="0"/>
                </a:lnTo>
                <a:lnTo>
                  <a:pt x="2901044" y="624568"/>
                </a:lnTo>
                <a:lnTo>
                  <a:pt x="2401387" y="1249136"/>
                </a:lnTo>
                <a:lnTo>
                  <a:pt x="327660" y="1249136"/>
                </a:lnTo>
                <a:lnTo>
                  <a:pt x="0" y="1249136"/>
                </a:lnTo>
                <a:lnTo>
                  <a:pt x="0" y="921162"/>
                </a:lnTo>
                <a:lnTo>
                  <a:pt x="0" y="327975"/>
                </a:lnTo>
                <a:close/>
              </a:path>
            </a:pathLst>
          </a:custGeom>
          <a:solidFill>
            <a:srgbClr val="2486E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 name="TextBox 14">
            <a:extLst>
              <a:ext uri="{FF2B5EF4-FFF2-40B4-BE49-F238E27FC236}">
                <a16:creationId xmlns:a16="http://schemas.microsoft.com/office/drawing/2014/main" id="{5C1E9767-CE9B-4D8A-D174-B20621D24AE9}"/>
              </a:ext>
            </a:extLst>
          </p:cNvPr>
          <p:cNvSpPr txBox="1"/>
          <p:nvPr/>
        </p:nvSpPr>
        <p:spPr>
          <a:xfrm>
            <a:off x="838198" y="2033181"/>
            <a:ext cx="3810002" cy="1420325"/>
          </a:xfrm>
          <a:prstGeom prst="rect">
            <a:avLst/>
          </a:prstGeom>
          <a:noFill/>
          <a:ln>
            <a:noFill/>
          </a:ln>
        </p:spPr>
        <p:txBody>
          <a:bodyPr wrap="square" rtlCol="0">
            <a:spAutoFit/>
          </a:bodyPr>
          <a:lstStyle/>
          <a:p>
            <a:pPr>
              <a:lnSpc>
                <a:spcPct val="150000"/>
              </a:lnSpc>
            </a:pPr>
            <a:r>
              <a:rPr lang="en-GB" sz="2000" b="1" dirty="0">
                <a:solidFill>
                  <a:srgbClr val="FFFFFF"/>
                </a:solidFill>
              </a:rPr>
              <a:t>2. Reimplementation of the Kelly et. al Model</a:t>
            </a:r>
          </a:p>
          <a:p>
            <a:pPr>
              <a:lnSpc>
                <a:spcPct val="150000"/>
              </a:lnSpc>
            </a:pPr>
            <a:endParaRPr lang="de-DE" sz="2000" b="1" dirty="0">
              <a:solidFill>
                <a:srgbClr val="FFFFFF"/>
              </a:solidFill>
            </a:endParaRPr>
          </a:p>
        </p:txBody>
      </p:sp>
      <p:sp>
        <p:nvSpPr>
          <p:cNvPr id="11" name="Freeform 15">
            <a:extLst>
              <a:ext uri="{FF2B5EF4-FFF2-40B4-BE49-F238E27FC236}">
                <a16:creationId xmlns:a16="http://schemas.microsoft.com/office/drawing/2014/main" id="{30AD93F6-84E2-793A-F370-81879B513296}"/>
              </a:ext>
            </a:extLst>
          </p:cNvPr>
          <p:cNvSpPr>
            <a:spLocks noEditPoints="1"/>
          </p:cNvSpPr>
          <p:nvPr/>
        </p:nvSpPr>
        <p:spPr bwMode="auto">
          <a:xfrm>
            <a:off x="4833688" y="2289548"/>
            <a:ext cx="618284" cy="463712"/>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2" name="Freeform 66">
            <a:extLst>
              <a:ext uri="{FF2B5EF4-FFF2-40B4-BE49-F238E27FC236}">
                <a16:creationId xmlns:a16="http://schemas.microsoft.com/office/drawing/2014/main" id="{66148646-1F6F-D6A6-EF53-260A1BC46F9D}"/>
              </a:ext>
            </a:extLst>
          </p:cNvPr>
          <p:cNvSpPr>
            <a:spLocks noEditPoints="1"/>
          </p:cNvSpPr>
          <p:nvPr/>
        </p:nvSpPr>
        <p:spPr bwMode="auto">
          <a:xfrm>
            <a:off x="9736288" y="2251404"/>
            <a:ext cx="612000" cy="540000"/>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7" name="Freeform 13">
            <a:extLst>
              <a:ext uri="{FF2B5EF4-FFF2-40B4-BE49-F238E27FC236}">
                <a16:creationId xmlns:a16="http://schemas.microsoft.com/office/drawing/2014/main" id="{30C47F13-C338-C0BA-49A2-7151F71BE4AF}"/>
              </a:ext>
            </a:extLst>
          </p:cNvPr>
          <p:cNvSpPr/>
          <p:nvPr/>
        </p:nvSpPr>
        <p:spPr>
          <a:xfrm>
            <a:off x="838198" y="5039344"/>
            <a:ext cx="1338946" cy="946891"/>
          </a:xfrm>
          <a:custGeom>
            <a:avLst/>
            <a:gdLst>
              <a:gd name="connsiteX0" fmla="*/ 0 w 2901044"/>
              <a:gd name="connsiteY0" fmla="*/ 0 h 1249136"/>
              <a:gd name="connsiteX1" fmla="*/ 327660 w 2901044"/>
              <a:gd name="connsiteY1" fmla="*/ 0 h 1249136"/>
              <a:gd name="connsiteX2" fmla="*/ 2401387 w 2901044"/>
              <a:gd name="connsiteY2" fmla="*/ 0 h 1249136"/>
              <a:gd name="connsiteX3" fmla="*/ 2901044 w 2901044"/>
              <a:gd name="connsiteY3" fmla="*/ 624568 h 1249136"/>
              <a:gd name="connsiteX4" fmla="*/ 2401387 w 2901044"/>
              <a:gd name="connsiteY4" fmla="*/ 1249136 h 1249136"/>
              <a:gd name="connsiteX5" fmla="*/ 327660 w 2901044"/>
              <a:gd name="connsiteY5" fmla="*/ 1249136 h 1249136"/>
              <a:gd name="connsiteX6" fmla="*/ 0 w 2901044"/>
              <a:gd name="connsiteY6" fmla="*/ 1249136 h 1249136"/>
              <a:gd name="connsiteX7" fmla="*/ 0 w 2901044"/>
              <a:gd name="connsiteY7" fmla="*/ 921162 h 1249136"/>
              <a:gd name="connsiteX8" fmla="*/ 0 w 2901044"/>
              <a:gd name="connsiteY8" fmla="*/ 327975 h 124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044" h="1249136">
                <a:moveTo>
                  <a:pt x="0" y="0"/>
                </a:moveTo>
                <a:lnTo>
                  <a:pt x="327660" y="0"/>
                </a:lnTo>
                <a:lnTo>
                  <a:pt x="2401387" y="0"/>
                </a:lnTo>
                <a:lnTo>
                  <a:pt x="2901044" y="624568"/>
                </a:lnTo>
                <a:lnTo>
                  <a:pt x="2401387" y="1249136"/>
                </a:lnTo>
                <a:lnTo>
                  <a:pt x="327660" y="1249136"/>
                </a:lnTo>
                <a:lnTo>
                  <a:pt x="0" y="1249136"/>
                </a:lnTo>
                <a:lnTo>
                  <a:pt x="0" y="921162"/>
                </a:lnTo>
                <a:lnTo>
                  <a:pt x="0" y="327975"/>
                </a:lnTo>
                <a:close/>
              </a:path>
            </a:pathLst>
          </a:custGeom>
          <a:solidFill>
            <a:srgbClr val="2486E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21" name="Rechteck 20">
            <a:extLst>
              <a:ext uri="{FF2B5EF4-FFF2-40B4-BE49-F238E27FC236}">
                <a16:creationId xmlns:a16="http://schemas.microsoft.com/office/drawing/2014/main" id="{BDA0FF54-8A1C-7F76-72E1-CB7D6EEB63D5}"/>
              </a:ext>
            </a:extLst>
          </p:cNvPr>
          <p:cNvSpPr/>
          <p:nvPr/>
        </p:nvSpPr>
        <p:spPr>
          <a:xfrm>
            <a:off x="838198" y="3465421"/>
            <a:ext cx="4996544" cy="432000"/>
          </a:xfrm>
          <a:prstGeom prst="rect">
            <a:avLst/>
          </a:prstGeom>
          <a:solidFill>
            <a:srgbClr val="2486E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feld 21">
            <a:extLst>
              <a:ext uri="{FF2B5EF4-FFF2-40B4-BE49-F238E27FC236}">
                <a16:creationId xmlns:a16="http://schemas.microsoft.com/office/drawing/2014/main" id="{420B6AE8-ED73-B10D-F035-8FA241FD2B02}"/>
              </a:ext>
            </a:extLst>
          </p:cNvPr>
          <p:cNvSpPr txBox="1"/>
          <p:nvPr/>
        </p:nvSpPr>
        <p:spPr>
          <a:xfrm>
            <a:off x="892626" y="3508965"/>
            <a:ext cx="4659088" cy="369332"/>
          </a:xfrm>
          <a:prstGeom prst="rect">
            <a:avLst/>
          </a:prstGeom>
          <a:noFill/>
        </p:spPr>
        <p:txBody>
          <a:bodyPr wrap="square" rtlCol="0">
            <a:spAutoFit/>
          </a:bodyPr>
          <a:lstStyle/>
          <a:p>
            <a:r>
              <a:rPr lang="de-DE" dirty="0">
                <a:solidFill>
                  <a:schemeClr val="bg1"/>
                </a:solidFill>
              </a:rPr>
              <a:t>2.1 Understanding </a:t>
            </a:r>
            <a:r>
              <a:rPr lang="de-DE" dirty="0" err="1">
                <a:solidFill>
                  <a:schemeClr val="bg1"/>
                </a:solidFill>
              </a:rPr>
              <a:t>the</a:t>
            </a:r>
            <a:r>
              <a:rPr lang="de-DE" dirty="0">
                <a:solidFill>
                  <a:schemeClr val="bg1"/>
                </a:solidFill>
              </a:rPr>
              <a:t> code</a:t>
            </a:r>
            <a:endParaRPr lang="en-GB" dirty="0">
              <a:solidFill>
                <a:schemeClr val="bg1"/>
              </a:solidFill>
            </a:endParaRPr>
          </a:p>
        </p:txBody>
      </p:sp>
      <p:sp>
        <p:nvSpPr>
          <p:cNvPr id="23" name="Rechteck 22">
            <a:extLst>
              <a:ext uri="{FF2B5EF4-FFF2-40B4-BE49-F238E27FC236}">
                <a16:creationId xmlns:a16="http://schemas.microsoft.com/office/drawing/2014/main" id="{1DF3A89B-6393-6977-1DD9-CC115F1883A6}"/>
              </a:ext>
            </a:extLst>
          </p:cNvPr>
          <p:cNvSpPr/>
          <p:nvPr/>
        </p:nvSpPr>
        <p:spPr>
          <a:xfrm>
            <a:off x="838198" y="4255405"/>
            <a:ext cx="4996544" cy="432000"/>
          </a:xfrm>
          <a:prstGeom prst="rect">
            <a:avLst/>
          </a:prstGeom>
          <a:solidFill>
            <a:srgbClr val="2486E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feld 23">
            <a:extLst>
              <a:ext uri="{FF2B5EF4-FFF2-40B4-BE49-F238E27FC236}">
                <a16:creationId xmlns:a16="http://schemas.microsoft.com/office/drawing/2014/main" id="{32AF9904-D31F-447C-3055-95B5850760A3}"/>
              </a:ext>
            </a:extLst>
          </p:cNvPr>
          <p:cNvSpPr txBox="1"/>
          <p:nvPr/>
        </p:nvSpPr>
        <p:spPr>
          <a:xfrm>
            <a:off x="892626" y="4298949"/>
            <a:ext cx="4844145" cy="369332"/>
          </a:xfrm>
          <a:prstGeom prst="rect">
            <a:avLst/>
          </a:prstGeom>
          <a:noFill/>
        </p:spPr>
        <p:txBody>
          <a:bodyPr wrap="square" rtlCol="0">
            <a:spAutoFit/>
          </a:bodyPr>
          <a:lstStyle/>
          <a:p>
            <a:r>
              <a:rPr lang="de-DE" dirty="0">
                <a:solidFill>
                  <a:schemeClr val="bg1"/>
                </a:solidFill>
              </a:rPr>
              <a:t>2.2 Structured and </a:t>
            </a:r>
            <a:r>
              <a:rPr lang="de-DE" dirty="0" err="1">
                <a:solidFill>
                  <a:schemeClr val="bg1"/>
                </a:solidFill>
              </a:rPr>
              <a:t>methodical</a:t>
            </a:r>
            <a:r>
              <a:rPr lang="de-DE" dirty="0">
                <a:solidFill>
                  <a:schemeClr val="bg1"/>
                </a:solidFill>
              </a:rPr>
              <a:t> </a:t>
            </a:r>
            <a:r>
              <a:rPr lang="de-DE" dirty="0" err="1">
                <a:solidFill>
                  <a:schemeClr val="bg1"/>
                </a:solidFill>
              </a:rPr>
              <a:t>reimplementation</a:t>
            </a:r>
            <a:endParaRPr lang="de-DE" dirty="0">
              <a:solidFill>
                <a:schemeClr val="bg1"/>
              </a:solidFill>
            </a:endParaRPr>
          </a:p>
        </p:txBody>
      </p:sp>
      <p:sp>
        <p:nvSpPr>
          <p:cNvPr id="25" name="Textfeld 24">
            <a:extLst>
              <a:ext uri="{FF2B5EF4-FFF2-40B4-BE49-F238E27FC236}">
                <a16:creationId xmlns:a16="http://schemas.microsoft.com/office/drawing/2014/main" id="{619E6500-4D67-A3D0-DD10-6DB11F8744FD}"/>
              </a:ext>
            </a:extLst>
          </p:cNvPr>
          <p:cNvSpPr txBox="1"/>
          <p:nvPr/>
        </p:nvSpPr>
        <p:spPr>
          <a:xfrm>
            <a:off x="838198" y="5039344"/>
            <a:ext cx="1262743" cy="923330"/>
          </a:xfrm>
          <a:prstGeom prst="rect">
            <a:avLst/>
          </a:prstGeom>
          <a:noFill/>
        </p:spPr>
        <p:txBody>
          <a:bodyPr wrap="square" rtlCol="0">
            <a:spAutoFit/>
          </a:bodyPr>
          <a:lstStyle/>
          <a:p>
            <a:r>
              <a:rPr lang="de-DE" dirty="0">
                <a:solidFill>
                  <a:schemeClr val="bg1"/>
                </a:solidFill>
              </a:rPr>
              <a:t>2.3 Parameters </a:t>
            </a:r>
            <a:r>
              <a:rPr lang="de-DE" dirty="0" err="1">
                <a:solidFill>
                  <a:schemeClr val="bg1"/>
                </a:solidFill>
              </a:rPr>
              <a:t>Docu</a:t>
            </a:r>
            <a:r>
              <a:rPr lang="de-DE" dirty="0">
                <a:solidFill>
                  <a:schemeClr val="bg1"/>
                </a:solidFill>
              </a:rPr>
              <a:t>.</a:t>
            </a:r>
            <a:endParaRPr lang="en-GB" dirty="0">
              <a:solidFill>
                <a:schemeClr val="bg1"/>
              </a:solidFill>
            </a:endParaRPr>
          </a:p>
        </p:txBody>
      </p:sp>
      <p:sp>
        <p:nvSpPr>
          <p:cNvPr id="26" name="Rechteck 25">
            <a:extLst>
              <a:ext uri="{FF2B5EF4-FFF2-40B4-BE49-F238E27FC236}">
                <a16:creationId xmlns:a16="http://schemas.microsoft.com/office/drawing/2014/main" id="{A6F60F84-236F-D7B6-47B1-E671AAEE0CDC}"/>
              </a:ext>
            </a:extLst>
          </p:cNvPr>
          <p:cNvSpPr/>
          <p:nvPr/>
        </p:nvSpPr>
        <p:spPr>
          <a:xfrm>
            <a:off x="6095999" y="3452795"/>
            <a:ext cx="5184000" cy="432000"/>
          </a:xfrm>
          <a:prstGeom prst="rect">
            <a:avLst/>
          </a:prstGeom>
          <a:solidFill>
            <a:srgbClr val="25BDE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feld 26">
            <a:extLst>
              <a:ext uri="{FF2B5EF4-FFF2-40B4-BE49-F238E27FC236}">
                <a16:creationId xmlns:a16="http://schemas.microsoft.com/office/drawing/2014/main" id="{76AAB024-78E4-7C46-2CF1-E419B89B5DF3}"/>
              </a:ext>
            </a:extLst>
          </p:cNvPr>
          <p:cNvSpPr txBox="1"/>
          <p:nvPr/>
        </p:nvSpPr>
        <p:spPr>
          <a:xfrm>
            <a:off x="6150427" y="3496339"/>
            <a:ext cx="3984173" cy="369332"/>
          </a:xfrm>
          <a:prstGeom prst="rect">
            <a:avLst/>
          </a:prstGeom>
          <a:noFill/>
        </p:spPr>
        <p:txBody>
          <a:bodyPr wrap="square" rtlCol="0">
            <a:spAutoFit/>
          </a:bodyPr>
          <a:lstStyle/>
          <a:p>
            <a:r>
              <a:rPr lang="de-DE" dirty="0">
                <a:solidFill>
                  <a:schemeClr val="bg1"/>
                </a:solidFill>
              </a:rPr>
              <a:t>3.1 </a:t>
            </a:r>
            <a:r>
              <a:rPr lang="de-DE" dirty="0" err="1">
                <a:solidFill>
                  <a:schemeClr val="bg1"/>
                </a:solidFill>
              </a:rPr>
              <a:t>Introduction</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UnfoldSim.jl</a:t>
            </a:r>
            <a:r>
              <a:rPr lang="de-DE" dirty="0">
                <a:solidFill>
                  <a:schemeClr val="bg1"/>
                </a:solidFill>
              </a:rPr>
              <a:t> </a:t>
            </a:r>
            <a:r>
              <a:rPr lang="de-DE" dirty="0" err="1">
                <a:solidFill>
                  <a:schemeClr val="bg1"/>
                </a:solidFill>
              </a:rPr>
              <a:t>usage</a:t>
            </a:r>
            <a:endParaRPr lang="de-DE" dirty="0">
              <a:solidFill>
                <a:schemeClr val="bg1"/>
              </a:solidFill>
            </a:endParaRPr>
          </a:p>
        </p:txBody>
      </p:sp>
      <p:sp>
        <p:nvSpPr>
          <p:cNvPr id="28" name="Rechteck 27">
            <a:extLst>
              <a:ext uri="{FF2B5EF4-FFF2-40B4-BE49-F238E27FC236}">
                <a16:creationId xmlns:a16="http://schemas.microsoft.com/office/drawing/2014/main" id="{6B6C9B11-BBB8-8A3D-D43B-8AF1A19C7C2F}"/>
              </a:ext>
            </a:extLst>
          </p:cNvPr>
          <p:cNvSpPr/>
          <p:nvPr/>
        </p:nvSpPr>
        <p:spPr>
          <a:xfrm>
            <a:off x="6115374" y="4255405"/>
            <a:ext cx="5184000" cy="432000"/>
          </a:xfrm>
          <a:prstGeom prst="rect">
            <a:avLst/>
          </a:prstGeom>
          <a:solidFill>
            <a:srgbClr val="25BDE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feld 28">
            <a:extLst>
              <a:ext uri="{FF2B5EF4-FFF2-40B4-BE49-F238E27FC236}">
                <a16:creationId xmlns:a16="http://schemas.microsoft.com/office/drawing/2014/main" id="{146EF89A-091E-0C4D-93EA-2B5030E0A9BE}"/>
              </a:ext>
            </a:extLst>
          </p:cNvPr>
          <p:cNvSpPr txBox="1"/>
          <p:nvPr/>
        </p:nvSpPr>
        <p:spPr>
          <a:xfrm>
            <a:off x="6169802" y="4298949"/>
            <a:ext cx="4996544" cy="369332"/>
          </a:xfrm>
          <a:prstGeom prst="rect">
            <a:avLst/>
          </a:prstGeom>
          <a:noFill/>
        </p:spPr>
        <p:txBody>
          <a:bodyPr wrap="square" rtlCol="0">
            <a:spAutoFit/>
          </a:bodyPr>
          <a:lstStyle/>
          <a:p>
            <a:r>
              <a:rPr lang="de-DE" dirty="0">
                <a:solidFill>
                  <a:schemeClr val="bg1"/>
                </a:solidFill>
              </a:rPr>
              <a:t>3.2 </a:t>
            </a:r>
            <a:r>
              <a:rPr lang="en-GB" dirty="0">
                <a:solidFill>
                  <a:schemeClr val="bg1"/>
                </a:solidFill>
              </a:rPr>
              <a:t>Adapting implementation to package paradigms</a:t>
            </a:r>
          </a:p>
        </p:txBody>
      </p:sp>
      <p:sp>
        <p:nvSpPr>
          <p:cNvPr id="30" name="Rechteck 29">
            <a:extLst>
              <a:ext uri="{FF2B5EF4-FFF2-40B4-BE49-F238E27FC236}">
                <a16:creationId xmlns:a16="http://schemas.microsoft.com/office/drawing/2014/main" id="{1C237F11-BCEF-D8CB-2799-6143907AEE0C}"/>
              </a:ext>
            </a:extLst>
          </p:cNvPr>
          <p:cNvSpPr/>
          <p:nvPr/>
        </p:nvSpPr>
        <p:spPr>
          <a:xfrm>
            <a:off x="6095999" y="5043378"/>
            <a:ext cx="5184000" cy="432000"/>
          </a:xfrm>
          <a:prstGeom prst="rect">
            <a:avLst/>
          </a:prstGeom>
          <a:solidFill>
            <a:srgbClr val="25BDE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feld 30">
            <a:extLst>
              <a:ext uri="{FF2B5EF4-FFF2-40B4-BE49-F238E27FC236}">
                <a16:creationId xmlns:a16="http://schemas.microsoft.com/office/drawing/2014/main" id="{2E65B55E-25F4-4B7D-4193-B7F7D1EFBD5C}"/>
              </a:ext>
            </a:extLst>
          </p:cNvPr>
          <p:cNvSpPr txBox="1"/>
          <p:nvPr/>
        </p:nvSpPr>
        <p:spPr>
          <a:xfrm>
            <a:off x="6150427" y="5086922"/>
            <a:ext cx="5129572" cy="369332"/>
          </a:xfrm>
          <a:prstGeom prst="rect">
            <a:avLst/>
          </a:prstGeom>
          <a:noFill/>
        </p:spPr>
        <p:txBody>
          <a:bodyPr wrap="square" rtlCol="0">
            <a:spAutoFit/>
          </a:bodyPr>
          <a:lstStyle/>
          <a:p>
            <a:r>
              <a:rPr lang="de-DE" dirty="0">
                <a:solidFill>
                  <a:schemeClr val="bg1"/>
                </a:solidFill>
              </a:rPr>
              <a:t>3.3 </a:t>
            </a:r>
            <a:r>
              <a:rPr lang="en-GB" dirty="0">
                <a:solidFill>
                  <a:schemeClr val="bg1"/>
                </a:solidFill>
              </a:rPr>
              <a:t>Splitting functionalities and documenting code</a:t>
            </a:r>
            <a:endParaRPr lang="de-DE" dirty="0">
              <a:solidFill>
                <a:schemeClr val="bg1"/>
              </a:solidFill>
            </a:endParaRPr>
          </a:p>
        </p:txBody>
      </p:sp>
      <p:pic>
        <p:nvPicPr>
          <p:cNvPr id="33" name="Grafik 32">
            <a:extLst>
              <a:ext uri="{FF2B5EF4-FFF2-40B4-BE49-F238E27FC236}">
                <a16:creationId xmlns:a16="http://schemas.microsoft.com/office/drawing/2014/main" id="{0311F376-3728-943F-68F9-E8C60411E9D5}"/>
              </a:ext>
            </a:extLst>
          </p:cNvPr>
          <p:cNvPicPr>
            <a:picLocks noChangeAspect="1"/>
          </p:cNvPicPr>
          <p:nvPr/>
        </p:nvPicPr>
        <p:blipFill>
          <a:blip r:embed="rId2"/>
          <a:stretch>
            <a:fillRect/>
          </a:stretch>
        </p:blipFill>
        <p:spPr>
          <a:xfrm>
            <a:off x="2177144" y="5039344"/>
            <a:ext cx="3657598" cy="946891"/>
          </a:xfrm>
          <a:prstGeom prst="rect">
            <a:avLst/>
          </a:prstGeom>
        </p:spPr>
      </p:pic>
    </p:spTree>
    <p:extLst>
      <p:ext uri="{BB962C8B-B14F-4D97-AF65-F5344CB8AC3E}">
        <p14:creationId xmlns:p14="http://schemas.microsoft.com/office/powerpoint/2010/main" val="94978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2" grpId="0" animBg="1"/>
      <p:bldP spid="17" grpId="0" animBg="1"/>
      <p:bldP spid="21" grpId="0" animBg="1"/>
      <p:bldP spid="22" grpId="0"/>
      <p:bldP spid="23" grpId="0" animBg="1"/>
      <p:bldP spid="24" grpId="0"/>
      <p:bldP spid="25" grpId="0"/>
      <p:bldP spid="26" grpId="0" animBg="1"/>
      <p:bldP spid="27" grpId="0"/>
      <p:bldP spid="28" grpId="0" animBg="1"/>
      <p:bldP spid="29" grpId="0"/>
      <p:bldP spid="30"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C1F9BE-7B99-FF50-868B-A75F96E393AD}"/>
              </a:ext>
            </a:extLst>
          </p:cNvPr>
          <p:cNvSpPr>
            <a:spLocks noGrp="1"/>
          </p:cNvSpPr>
          <p:nvPr>
            <p:ph type="title"/>
          </p:nvPr>
        </p:nvSpPr>
        <p:spPr>
          <a:xfrm>
            <a:off x="838200" y="365125"/>
            <a:ext cx="11353800" cy="1325563"/>
          </a:xfrm>
        </p:spPr>
        <p:txBody>
          <a:bodyPr/>
          <a:lstStyle/>
          <a:p>
            <a:r>
              <a:rPr lang="de-DE" dirty="0"/>
              <a:t>Implementation &amp; Integration – </a:t>
            </a:r>
            <a:r>
              <a:rPr lang="de-DE" dirty="0" err="1"/>
              <a:t>Complete</a:t>
            </a:r>
            <a:r>
              <a:rPr lang="de-DE" dirty="0"/>
              <a:t> </a:t>
            </a:r>
            <a:r>
              <a:rPr lang="de-DE" dirty="0" err="1"/>
              <a:t>picture</a:t>
            </a:r>
            <a:endParaRPr lang="en-GB" dirty="0"/>
          </a:p>
        </p:txBody>
      </p:sp>
      <p:sp>
        <p:nvSpPr>
          <p:cNvPr id="4" name="Foliennummernplatzhalter 3">
            <a:extLst>
              <a:ext uri="{FF2B5EF4-FFF2-40B4-BE49-F238E27FC236}">
                <a16:creationId xmlns:a16="http://schemas.microsoft.com/office/drawing/2014/main" id="{06124CCE-2BC8-17C8-3D5B-BBF21A152792}"/>
              </a:ext>
            </a:extLst>
          </p:cNvPr>
          <p:cNvSpPr>
            <a:spLocks noGrp="1"/>
          </p:cNvSpPr>
          <p:nvPr>
            <p:ph type="sldNum" sz="quarter" idx="12"/>
          </p:nvPr>
        </p:nvSpPr>
        <p:spPr/>
        <p:txBody>
          <a:bodyPr/>
          <a:lstStyle/>
          <a:p>
            <a:fld id="{0C023649-3D6D-4408-97DE-0CCB7DAEFA98}" type="slidenum">
              <a:rPr lang="en-GB" smtClean="0"/>
              <a:t>12</a:t>
            </a:fld>
            <a:endParaRPr lang="en-GB"/>
          </a:p>
        </p:txBody>
      </p:sp>
      <p:pic>
        <p:nvPicPr>
          <p:cNvPr id="5" name="Grafik 4">
            <a:extLst>
              <a:ext uri="{FF2B5EF4-FFF2-40B4-BE49-F238E27FC236}">
                <a16:creationId xmlns:a16="http://schemas.microsoft.com/office/drawing/2014/main" id="{43803C2C-64A6-AFC4-126A-C25431FD33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1768" y="2351073"/>
            <a:ext cx="10016678" cy="2765961"/>
          </a:xfrm>
          <a:prstGeom prst="rect">
            <a:avLst/>
          </a:prstGeom>
        </p:spPr>
      </p:pic>
      <p:pic>
        <p:nvPicPr>
          <p:cNvPr id="9" name="Picture 2" descr="UnfoldSim.jl logo">
            <a:extLst>
              <a:ext uri="{FF2B5EF4-FFF2-40B4-BE49-F238E27FC236}">
                <a16:creationId xmlns:a16="http://schemas.microsoft.com/office/drawing/2014/main" id="{9803A933-33AA-498B-A050-7C6304EE8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488" y="1516080"/>
            <a:ext cx="1797575" cy="34921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uppieren 21">
            <a:extLst>
              <a:ext uri="{FF2B5EF4-FFF2-40B4-BE49-F238E27FC236}">
                <a16:creationId xmlns:a16="http://schemas.microsoft.com/office/drawing/2014/main" id="{5025147B-ACE8-47ED-0DCE-5A19EA26A5D4}"/>
              </a:ext>
            </a:extLst>
          </p:cNvPr>
          <p:cNvGrpSpPr/>
          <p:nvPr/>
        </p:nvGrpSpPr>
        <p:grpSpPr>
          <a:xfrm>
            <a:off x="1193950" y="1550650"/>
            <a:ext cx="9092048" cy="1170019"/>
            <a:chOff x="1193950" y="1550650"/>
            <a:chExt cx="9092048" cy="1170019"/>
          </a:xfrm>
        </p:grpSpPr>
        <p:sp>
          <p:nvSpPr>
            <p:cNvPr id="6" name="Rechteck: abgerundete Ecken 5">
              <a:extLst>
                <a:ext uri="{FF2B5EF4-FFF2-40B4-BE49-F238E27FC236}">
                  <a16:creationId xmlns:a16="http://schemas.microsoft.com/office/drawing/2014/main" id="{51A8288B-3AAC-01AE-E6CA-0C6E364266D4}"/>
                </a:ext>
              </a:extLst>
            </p:cNvPr>
            <p:cNvSpPr/>
            <p:nvPr/>
          </p:nvSpPr>
          <p:spPr>
            <a:xfrm>
              <a:off x="4787927" y="1550650"/>
              <a:ext cx="1881512" cy="627787"/>
            </a:xfrm>
            <a:prstGeom prst="roundRect">
              <a:avLst/>
            </a:prstGeom>
            <a:solidFill>
              <a:srgbClr val="DE16D4"/>
            </a:solidFill>
            <a:ln>
              <a:solidFill>
                <a:srgbClr val="DE16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SequenceDesign</a:t>
              </a:r>
              <a:r>
                <a:rPr lang="en-GB" dirty="0"/>
                <a:t> (S, C, R)</a:t>
              </a:r>
            </a:p>
          </p:txBody>
        </p:sp>
        <p:sp>
          <p:nvSpPr>
            <p:cNvPr id="10" name="Geschweifte Klammer links 9">
              <a:extLst>
                <a:ext uri="{FF2B5EF4-FFF2-40B4-BE49-F238E27FC236}">
                  <a16:creationId xmlns:a16="http://schemas.microsoft.com/office/drawing/2014/main" id="{B2EA11E2-3F6B-2F33-8593-B60D72575AB3}"/>
                </a:ext>
              </a:extLst>
            </p:cNvPr>
            <p:cNvSpPr/>
            <p:nvPr/>
          </p:nvSpPr>
          <p:spPr>
            <a:xfrm rot="5400000">
              <a:off x="5491925" y="-2073403"/>
              <a:ext cx="496097" cy="9092048"/>
            </a:xfrm>
            <a:prstGeom prst="leftBrace">
              <a:avLst/>
            </a:prstGeom>
            <a:ln w="28575">
              <a:solidFill>
                <a:srgbClr val="DE16D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n>
                  <a:solidFill>
                    <a:srgbClr val="DE16D4"/>
                  </a:solidFill>
                </a:ln>
                <a:solidFill>
                  <a:srgbClr val="DE16D4"/>
                </a:solidFill>
              </a:endParaRPr>
            </a:p>
          </p:txBody>
        </p:sp>
      </p:grpSp>
      <p:grpSp>
        <p:nvGrpSpPr>
          <p:cNvPr id="20" name="Gruppieren 19">
            <a:extLst>
              <a:ext uri="{FF2B5EF4-FFF2-40B4-BE49-F238E27FC236}">
                <a16:creationId xmlns:a16="http://schemas.microsoft.com/office/drawing/2014/main" id="{B2069AB0-8298-BFD3-5FA1-270BFAB8D00E}"/>
              </a:ext>
            </a:extLst>
          </p:cNvPr>
          <p:cNvGrpSpPr/>
          <p:nvPr/>
        </p:nvGrpSpPr>
        <p:grpSpPr>
          <a:xfrm>
            <a:off x="4629417" y="4924735"/>
            <a:ext cx="2107289" cy="1331209"/>
            <a:chOff x="4629417" y="4924735"/>
            <a:chExt cx="2107289" cy="1331209"/>
          </a:xfrm>
        </p:grpSpPr>
        <p:sp>
          <p:nvSpPr>
            <p:cNvPr id="7" name="Rechteck: abgerundete Ecken 6">
              <a:extLst>
                <a:ext uri="{FF2B5EF4-FFF2-40B4-BE49-F238E27FC236}">
                  <a16:creationId xmlns:a16="http://schemas.microsoft.com/office/drawing/2014/main" id="{8162F376-1655-3739-40AB-91758B4DB4E3}"/>
                </a:ext>
              </a:extLst>
            </p:cNvPr>
            <p:cNvSpPr/>
            <p:nvPr/>
          </p:nvSpPr>
          <p:spPr>
            <a:xfrm>
              <a:off x="4629417" y="5403155"/>
              <a:ext cx="2107289" cy="852789"/>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DriftComponent</a:t>
              </a:r>
              <a:br>
                <a:rPr lang="en-GB" dirty="0"/>
              </a:br>
              <a:r>
                <a:rPr lang="en-GB" dirty="0"/>
                <a:t>(</a:t>
              </a:r>
              <a:r>
                <a:rPr lang="en-GB" sz="2000" b="1" dirty="0"/>
                <a:t>LBA</a:t>
              </a:r>
              <a:r>
                <a:rPr lang="en-GB" dirty="0"/>
                <a:t>, DDM </a:t>
              </a:r>
              <a:r>
                <a:rPr lang="en-GB" dirty="0" err="1"/>
                <a:t>KellyModel</a:t>
              </a:r>
              <a:r>
                <a:rPr lang="en-GB" dirty="0"/>
                <a:t>)</a:t>
              </a:r>
            </a:p>
          </p:txBody>
        </p:sp>
        <p:sp>
          <p:nvSpPr>
            <p:cNvPr id="11" name="Geschweifte Klammer links 10">
              <a:extLst>
                <a:ext uri="{FF2B5EF4-FFF2-40B4-BE49-F238E27FC236}">
                  <a16:creationId xmlns:a16="http://schemas.microsoft.com/office/drawing/2014/main" id="{6E02BA9B-0752-5005-1755-2EA56B32EDE8}"/>
                </a:ext>
              </a:extLst>
            </p:cNvPr>
            <p:cNvSpPr/>
            <p:nvPr/>
          </p:nvSpPr>
          <p:spPr>
            <a:xfrm rot="16200000">
              <a:off x="5588497" y="4245114"/>
              <a:ext cx="347176" cy="1706418"/>
            </a:xfrm>
            <a:prstGeom prst="leftBrace">
              <a:avLst/>
            </a:prstGeom>
            <a:noFill/>
            <a:ln w="28575">
              <a:solidFill>
                <a:srgbClr val="7CCB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uppieren 20">
            <a:extLst>
              <a:ext uri="{FF2B5EF4-FFF2-40B4-BE49-F238E27FC236}">
                <a16:creationId xmlns:a16="http://schemas.microsoft.com/office/drawing/2014/main" id="{A71241A7-43A0-C897-B016-61A91CB97C7B}"/>
              </a:ext>
            </a:extLst>
          </p:cNvPr>
          <p:cNvGrpSpPr/>
          <p:nvPr/>
        </p:nvGrpSpPr>
        <p:grpSpPr>
          <a:xfrm>
            <a:off x="6669438" y="3734140"/>
            <a:ext cx="3276073" cy="2521803"/>
            <a:chOff x="6669438" y="3734140"/>
            <a:chExt cx="3276073" cy="2521803"/>
          </a:xfrm>
        </p:grpSpPr>
        <p:sp>
          <p:nvSpPr>
            <p:cNvPr id="8" name="Rechteck: abgerundete Ecken 7">
              <a:extLst>
                <a:ext uri="{FF2B5EF4-FFF2-40B4-BE49-F238E27FC236}">
                  <a16:creationId xmlns:a16="http://schemas.microsoft.com/office/drawing/2014/main" id="{5C6D8DF9-221A-DADD-AA3B-8CB16150EE78}"/>
                </a:ext>
              </a:extLst>
            </p:cNvPr>
            <p:cNvSpPr/>
            <p:nvPr/>
          </p:nvSpPr>
          <p:spPr>
            <a:xfrm>
              <a:off x="7838222" y="5403154"/>
              <a:ext cx="2107289" cy="852789"/>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Onsets</a:t>
              </a:r>
              <a:br>
                <a:rPr lang="en-GB" dirty="0"/>
              </a:br>
              <a:r>
                <a:rPr lang="en-GB" dirty="0"/>
                <a:t>(</a:t>
              </a:r>
              <a:r>
                <a:rPr lang="en-GB" dirty="0" err="1"/>
                <a:t>DriftOnset</a:t>
              </a:r>
              <a:r>
                <a:rPr lang="en-GB" dirty="0"/>
                <a:t>)</a:t>
              </a:r>
            </a:p>
          </p:txBody>
        </p:sp>
        <p:sp>
          <p:nvSpPr>
            <p:cNvPr id="14" name="Pfeil: nach links und rechts 13">
              <a:extLst>
                <a:ext uri="{FF2B5EF4-FFF2-40B4-BE49-F238E27FC236}">
                  <a16:creationId xmlns:a16="http://schemas.microsoft.com/office/drawing/2014/main" id="{066C063D-46DE-5F08-61AE-D945E457CE09}"/>
                </a:ext>
              </a:extLst>
            </p:cNvPr>
            <p:cNvSpPr/>
            <p:nvPr/>
          </p:nvSpPr>
          <p:spPr>
            <a:xfrm>
              <a:off x="6669438" y="3734140"/>
              <a:ext cx="1168783" cy="414414"/>
            </a:xfrm>
            <a:prstGeom prst="leftRightArrow">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Gerade Verbindung mit Pfeil 14">
              <a:extLst>
                <a:ext uri="{FF2B5EF4-FFF2-40B4-BE49-F238E27FC236}">
                  <a16:creationId xmlns:a16="http://schemas.microsoft.com/office/drawing/2014/main" id="{F063D7D9-6DBA-D937-61F1-9C62E8F74572}"/>
                </a:ext>
              </a:extLst>
            </p:cNvPr>
            <p:cNvCxnSpPr>
              <a:stCxn id="14" idx="5"/>
              <a:endCxn id="8" idx="0"/>
            </p:cNvCxnSpPr>
            <p:nvPr/>
          </p:nvCxnSpPr>
          <p:spPr>
            <a:xfrm>
              <a:off x="7253830" y="4044951"/>
              <a:ext cx="1638037" cy="1358203"/>
            </a:xfrm>
            <a:prstGeom prst="straightConnector1">
              <a:avLst/>
            </a:prstGeom>
            <a:ln w="19050">
              <a:solidFill>
                <a:srgbClr val="7CCB6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uppieren 2">
            <a:extLst>
              <a:ext uri="{FF2B5EF4-FFF2-40B4-BE49-F238E27FC236}">
                <a16:creationId xmlns:a16="http://schemas.microsoft.com/office/drawing/2014/main" id="{9D3AA102-C727-9AD7-E32F-873833B620A0}"/>
              </a:ext>
            </a:extLst>
          </p:cNvPr>
          <p:cNvGrpSpPr/>
          <p:nvPr/>
        </p:nvGrpSpPr>
        <p:grpSpPr>
          <a:xfrm>
            <a:off x="1455169" y="3734053"/>
            <a:ext cx="3374684" cy="2521889"/>
            <a:chOff x="1455169" y="3734053"/>
            <a:chExt cx="3374684" cy="2521889"/>
          </a:xfrm>
        </p:grpSpPr>
        <p:sp>
          <p:nvSpPr>
            <p:cNvPr id="12" name="Rechteck: abgerundete Ecken 11">
              <a:extLst>
                <a:ext uri="{FF2B5EF4-FFF2-40B4-BE49-F238E27FC236}">
                  <a16:creationId xmlns:a16="http://schemas.microsoft.com/office/drawing/2014/main" id="{CBD69AFC-A1E3-EF8C-3BD7-16B1B1E07E2D}"/>
                </a:ext>
              </a:extLst>
            </p:cNvPr>
            <p:cNvSpPr/>
            <p:nvPr/>
          </p:nvSpPr>
          <p:spPr>
            <a:xfrm>
              <a:off x="1455169" y="5403153"/>
              <a:ext cx="2107289" cy="852789"/>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Onsets</a:t>
              </a:r>
              <a:br>
                <a:rPr lang="en-GB" dirty="0"/>
              </a:br>
              <a:r>
                <a:rPr lang="en-GB" dirty="0"/>
                <a:t>(</a:t>
              </a:r>
              <a:r>
                <a:rPr lang="en-GB" dirty="0" err="1"/>
                <a:t>UniformOnset</a:t>
              </a:r>
              <a:r>
                <a:rPr lang="en-GB" dirty="0"/>
                <a:t>)</a:t>
              </a:r>
            </a:p>
          </p:txBody>
        </p:sp>
        <p:sp>
          <p:nvSpPr>
            <p:cNvPr id="13" name="Pfeil: nach links und rechts 12">
              <a:extLst>
                <a:ext uri="{FF2B5EF4-FFF2-40B4-BE49-F238E27FC236}">
                  <a16:creationId xmlns:a16="http://schemas.microsoft.com/office/drawing/2014/main" id="{1128600E-AFE5-6BF1-7AF0-4723F3594318}"/>
                </a:ext>
              </a:extLst>
            </p:cNvPr>
            <p:cNvSpPr/>
            <p:nvPr/>
          </p:nvSpPr>
          <p:spPr>
            <a:xfrm>
              <a:off x="4086578" y="3734053"/>
              <a:ext cx="743275" cy="414414"/>
            </a:xfrm>
            <a:prstGeom prst="leftRightArrow">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Gerade Verbindung mit Pfeil 15">
              <a:extLst>
                <a:ext uri="{FF2B5EF4-FFF2-40B4-BE49-F238E27FC236}">
                  <a16:creationId xmlns:a16="http://schemas.microsoft.com/office/drawing/2014/main" id="{AB5648F7-786E-A971-CAF1-9B1786006D08}"/>
                </a:ext>
              </a:extLst>
            </p:cNvPr>
            <p:cNvCxnSpPr>
              <a:stCxn id="13" idx="5"/>
              <a:endCxn id="12" idx="0"/>
            </p:cNvCxnSpPr>
            <p:nvPr/>
          </p:nvCxnSpPr>
          <p:spPr>
            <a:xfrm flipH="1">
              <a:off x="2508814" y="4044864"/>
              <a:ext cx="1949402" cy="1358289"/>
            </a:xfrm>
            <a:prstGeom prst="straightConnector1">
              <a:avLst/>
            </a:prstGeom>
            <a:ln w="19050">
              <a:solidFill>
                <a:srgbClr val="7CCB62"/>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feld 16">
            <a:extLst>
              <a:ext uri="{FF2B5EF4-FFF2-40B4-BE49-F238E27FC236}">
                <a16:creationId xmlns:a16="http://schemas.microsoft.com/office/drawing/2014/main" id="{BEA80AA2-95BA-38D9-6274-659611226F78}"/>
              </a:ext>
            </a:extLst>
          </p:cNvPr>
          <p:cNvSpPr txBox="1"/>
          <p:nvPr/>
        </p:nvSpPr>
        <p:spPr>
          <a:xfrm>
            <a:off x="2707701" y="2062294"/>
            <a:ext cx="1797574" cy="369332"/>
          </a:xfrm>
          <a:prstGeom prst="rect">
            <a:avLst/>
          </a:prstGeom>
          <a:noFill/>
        </p:spPr>
        <p:txBody>
          <a:bodyPr wrap="square" rtlCol="0">
            <a:spAutoFit/>
          </a:bodyPr>
          <a:lstStyle/>
          <a:p>
            <a:r>
              <a:rPr lang="en-GB" dirty="0">
                <a:solidFill>
                  <a:schemeClr val="accent6"/>
                </a:solidFill>
              </a:rPr>
              <a:t>Stimulus(S)</a:t>
            </a:r>
            <a:endParaRPr lang="en-GB" dirty="0"/>
          </a:p>
        </p:txBody>
      </p:sp>
      <p:sp>
        <p:nvSpPr>
          <p:cNvPr id="18" name="Textfeld 17">
            <a:extLst>
              <a:ext uri="{FF2B5EF4-FFF2-40B4-BE49-F238E27FC236}">
                <a16:creationId xmlns:a16="http://schemas.microsoft.com/office/drawing/2014/main" id="{ED39EB66-405F-355A-9430-86EFEAADCCB4}"/>
              </a:ext>
            </a:extLst>
          </p:cNvPr>
          <p:cNvSpPr txBox="1"/>
          <p:nvPr/>
        </p:nvSpPr>
        <p:spPr>
          <a:xfrm>
            <a:off x="4829853" y="2536004"/>
            <a:ext cx="1678329" cy="369332"/>
          </a:xfrm>
          <a:prstGeom prst="rect">
            <a:avLst/>
          </a:prstGeom>
          <a:noFill/>
        </p:spPr>
        <p:txBody>
          <a:bodyPr wrap="square" rtlCol="0">
            <a:spAutoFit/>
          </a:bodyPr>
          <a:lstStyle/>
          <a:p>
            <a:r>
              <a:rPr lang="en-GB" dirty="0">
                <a:solidFill>
                  <a:schemeClr val="accent1"/>
                </a:solidFill>
              </a:rPr>
              <a:t>Component(C)</a:t>
            </a:r>
            <a:endParaRPr lang="en-GB" dirty="0"/>
          </a:p>
        </p:txBody>
      </p:sp>
      <p:sp>
        <p:nvSpPr>
          <p:cNvPr id="19" name="Textfeld 18">
            <a:extLst>
              <a:ext uri="{FF2B5EF4-FFF2-40B4-BE49-F238E27FC236}">
                <a16:creationId xmlns:a16="http://schemas.microsoft.com/office/drawing/2014/main" id="{0CBB3D3C-8C77-DAB6-11D5-190ED43448EA}"/>
              </a:ext>
            </a:extLst>
          </p:cNvPr>
          <p:cNvSpPr txBox="1"/>
          <p:nvPr/>
        </p:nvSpPr>
        <p:spPr>
          <a:xfrm>
            <a:off x="7816600" y="2066365"/>
            <a:ext cx="1588000" cy="369332"/>
          </a:xfrm>
          <a:prstGeom prst="rect">
            <a:avLst/>
          </a:prstGeom>
          <a:noFill/>
          <a:ln>
            <a:solidFill>
              <a:schemeClr val="bg1"/>
            </a:solidFill>
          </a:ln>
        </p:spPr>
        <p:txBody>
          <a:bodyPr wrap="square" rtlCol="0">
            <a:spAutoFit/>
          </a:bodyPr>
          <a:lstStyle/>
          <a:p>
            <a:r>
              <a:rPr lang="en-GB" dirty="0">
                <a:solidFill>
                  <a:schemeClr val="accent4">
                    <a:lumMod val="60000"/>
                    <a:lumOff val="40000"/>
                  </a:schemeClr>
                </a:solidFill>
              </a:rPr>
              <a:t>Response(R) </a:t>
            </a:r>
          </a:p>
        </p:txBody>
      </p:sp>
      <p:sp>
        <p:nvSpPr>
          <p:cNvPr id="23" name="Textfeld 22">
            <a:extLst>
              <a:ext uri="{FF2B5EF4-FFF2-40B4-BE49-F238E27FC236}">
                <a16:creationId xmlns:a16="http://schemas.microsoft.com/office/drawing/2014/main" id="{27A659A1-71CF-5078-A5A6-FDBF62BC3C5B}"/>
              </a:ext>
            </a:extLst>
          </p:cNvPr>
          <p:cNvSpPr txBox="1"/>
          <p:nvPr/>
        </p:nvSpPr>
        <p:spPr>
          <a:xfrm>
            <a:off x="10529903" y="5129288"/>
            <a:ext cx="1800225" cy="261610"/>
          </a:xfrm>
          <a:prstGeom prst="rect">
            <a:avLst/>
          </a:prstGeom>
          <a:noFill/>
        </p:spPr>
        <p:txBody>
          <a:bodyPr wrap="square" rtlCol="0">
            <a:spAutoFit/>
          </a:bodyPr>
          <a:lstStyle/>
          <a:p>
            <a:r>
              <a:rPr lang="de-DE" sz="1100" dirty="0"/>
              <a:t>own </a:t>
            </a:r>
            <a:r>
              <a:rPr lang="en-GB" sz="1100" dirty="0"/>
              <a:t>illustration</a:t>
            </a:r>
          </a:p>
        </p:txBody>
      </p:sp>
      <p:sp>
        <p:nvSpPr>
          <p:cNvPr id="25" name="Textfeld 24">
            <a:extLst>
              <a:ext uri="{FF2B5EF4-FFF2-40B4-BE49-F238E27FC236}">
                <a16:creationId xmlns:a16="http://schemas.microsoft.com/office/drawing/2014/main" id="{107EF916-E86F-0CCD-FE2D-5B1BB80E9EC1}"/>
              </a:ext>
            </a:extLst>
          </p:cNvPr>
          <p:cNvSpPr txBox="1"/>
          <p:nvPr/>
        </p:nvSpPr>
        <p:spPr>
          <a:xfrm rot="16200000">
            <a:off x="-148900" y="3468099"/>
            <a:ext cx="1402526" cy="276999"/>
          </a:xfrm>
          <a:prstGeom prst="rect">
            <a:avLst/>
          </a:prstGeom>
          <a:noFill/>
        </p:spPr>
        <p:txBody>
          <a:bodyPr wrap="square" rtlCol="0">
            <a:spAutoFit/>
          </a:bodyPr>
          <a:lstStyle/>
          <a:p>
            <a:r>
              <a:rPr lang="en-GB" sz="1200" dirty="0">
                <a:solidFill>
                  <a:schemeClr val="tx1">
                    <a:lumMod val="50000"/>
                    <a:lumOff val="50000"/>
                  </a:schemeClr>
                </a:solidFill>
              </a:rPr>
              <a:t>Amplitude (</a:t>
            </a:r>
            <a:r>
              <a:rPr lang="en-GB" sz="1200" dirty="0" err="1">
                <a:solidFill>
                  <a:schemeClr val="tx1">
                    <a:lumMod val="50000"/>
                    <a:lumOff val="50000"/>
                  </a:schemeClr>
                </a:solidFill>
              </a:rPr>
              <a:t>a.u</a:t>
            </a:r>
            <a:r>
              <a:rPr lang="en-GB" sz="1200" dirty="0">
                <a:solidFill>
                  <a:schemeClr val="tx1">
                    <a:lumMod val="50000"/>
                    <a:lumOff val="50000"/>
                  </a:schemeClr>
                </a:solidFill>
              </a:rPr>
              <a:t>.) </a:t>
            </a:r>
          </a:p>
        </p:txBody>
      </p:sp>
      <p:sp>
        <p:nvSpPr>
          <p:cNvPr id="26" name="Textfeld 25">
            <a:extLst>
              <a:ext uri="{FF2B5EF4-FFF2-40B4-BE49-F238E27FC236}">
                <a16:creationId xmlns:a16="http://schemas.microsoft.com/office/drawing/2014/main" id="{3984298C-F1F3-8D73-41A9-D21D5399C202}"/>
              </a:ext>
            </a:extLst>
          </p:cNvPr>
          <p:cNvSpPr txBox="1"/>
          <p:nvPr/>
        </p:nvSpPr>
        <p:spPr>
          <a:xfrm>
            <a:off x="5314989" y="4978142"/>
            <a:ext cx="1412882" cy="276999"/>
          </a:xfrm>
          <a:prstGeom prst="rect">
            <a:avLst/>
          </a:prstGeom>
          <a:noFill/>
        </p:spPr>
        <p:txBody>
          <a:bodyPr wrap="square" rtlCol="0">
            <a:spAutoFit/>
          </a:bodyPr>
          <a:lstStyle/>
          <a:p>
            <a:r>
              <a:rPr lang="de-DE" sz="1200" dirty="0">
                <a:solidFill>
                  <a:schemeClr val="tx1">
                    <a:lumMod val="50000"/>
                    <a:lumOff val="50000"/>
                  </a:schemeClr>
                </a:solidFill>
              </a:rPr>
              <a:t>Time (</a:t>
            </a:r>
            <a:r>
              <a:rPr lang="de-DE" sz="1200" dirty="0" err="1">
                <a:solidFill>
                  <a:schemeClr val="tx1">
                    <a:lumMod val="50000"/>
                    <a:lumOff val="50000"/>
                  </a:schemeClr>
                </a:solidFill>
              </a:rPr>
              <a:t>steps</a:t>
            </a:r>
            <a:r>
              <a:rPr lang="de-DE" sz="1200" dirty="0">
                <a:solidFill>
                  <a:schemeClr val="tx1">
                    <a:lumMod val="50000"/>
                    <a:lumOff val="50000"/>
                  </a:schemeClr>
                </a:solidFill>
              </a:rPr>
              <a:t>)</a:t>
            </a:r>
            <a:endParaRPr lang="en-GB" sz="1200" dirty="0">
              <a:solidFill>
                <a:schemeClr val="tx1">
                  <a:lumMod val="50000"/>
                  <a:lumOff val="50000"/>
                </a:schemeClr>
              </a:solidFill>
            </a:endParaRPr>
          </a:p>
        </p:txBody>
      </p:sp>
    </p:spTree>
    <p:extLst>
      <p:ext uri="{BB962C8B-B14F-4D97-AF65-F5344CB8AC3E}">
        <p14:creationId xmlns:p14="http://schemas.microsoft.com/office/powerpoint/2010/main" val="266880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 presetClass="exit"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C027E-6B07-DA54-3AA1-48CD4575DA3F}"/>
              </a:ext>
            </a:extLst>
          </p:cNvPr>
          <p:cNvSpPr>
            <a:spLocks noGrp="1"/>
          </p:cNvSpPr>
          <p:nvPr>
            <p:ph type="title"/>
          </p:nvPr>
        </p:nvSpPr>
        <p:spPr/>
        <p:txBody>
          <a:bodyPr/>
          <a:lstStyle/>
          <a:p>
            <a:r>
              <a:rPr lang="de-DE"/>
              <a:t>Implementation &amp; Integration</a:t>
            </a:r>
            <a:endParaRPr lang="en-GB"/>
          </a:p>
        </p:txBody>
      </p:sp>
      <p:sp>
        <p:nvSpPr>
          <p:cNvPr id="4" name="Foliennummernplatzhalter 3">
            <a:extLst>
              <a:ext uri="{FF2B5EF4-FFF2-40B4-BE49-F238E27FC236}">
                <a16:creationId xmlns:a16="http://schemas.microsoft.com/office/drawing/2014/main" id="{A483116F-338D-85FE-64FC-7DAB8F696B3F}"/>
              </a:ext>
            </a:extLst>
          </p:cNvPr>
          <p:cNvSpPr>
            <a:spLocks noGrp="1"/>
          </p:cNvSpPr>
          <p:nvPr>
            <p:ph type="sldNum" sz="quarter" idx="12"/>
          </p:nvPr>
        </p:nvSpPr>
        <p:spPr/>
        <p:txBody>
          <a:bodyPr/>
          <a:lstStyle/>
          <a:p>
            <a:fld id="{0C023649-3D6D-4408-97DE-0CCB7DAEFA98}" type="slidenum">
              <a:rPr lang="en-GB" smtClean="0"/>
              <a:t>13</a:t>
            </a:fld>
            <a:endParaRPr lang="en-GB"/>
          </a:p>
        </p:txBody>
      </p:sp>
      <p:sp>
        <p:nvSpPr>
          <p:cNvPr id="5" name="Rechteck 4">
            <a:extLst>
              <a:ext uri="{FF2B5EF4-FFF2-40B4-BE49-F238E27FC236}">
                <a16:creationId xmlns:a16="http://schemas.microsoft.com/office/drawing/2014/main" id="{FC2C3F37-A1D0-1FB9-D5D4-0559202E83CF}"/>
              </a:ext>
            </a:extLst>
          </p:cNvPr>
          <p:cNvSpPr/>
          <p:nvPr/>
        </p:nvSpPr>
        <p:spPr>
          <a:xfrm>
            <a:off x="626341" y="1384496"/>
            <a:ext cx="10332000" cy="5256000"/>
          </a:xfrm>
          <a:prstGeom prst="rect">
            <a:avLst/>
          </a:prstGeom>
          <a:ln w="38100">
            <a:solidFill>
              <a:srgbClr val="DE16D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Rechteck: abgerundete Ecken 5">
            <a:extLst>
              <a:ext uri="{FF2B5EF4-FFF2-40B4-BE49-F238E27FC236}">
                <a16:creationId xmlns:a16="http://schemas.microsoft.com/office/drawing/2014/main" id="{198718C5-F6AD-9A05-1FDA-28D1F749B668}"/>
              </a:ext>
            </a:extLst>
          </p:cNvPr>
          <p:cNvSpPr/>
          <p:nvPr/>
        </p:nvSpPr>
        <p:spPr>
          <a:xfrm>
            <a:off x="8495896" y="2120691"/>
            <a:ext cx="2016000" cy="4280251"/>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O</a:t>
            </a:r>
            <a:r>
              <a:rPr lang="en-GB" b="1"/>
              <a:t>nset</a:t>
            </a:r>
          </a:p>
        </p:txBody>
      </p:sp>
      <p:sp>
        <p:nvSpPr>
          <p:cNvPr id="7" name="Rechteck: abgerundete Ecken 6">
            <a:extLst>
              <a:ext uri="{FF2B5EF4-FFF2-40B4-BE49-F238E27FC236}">
                <a16:creationId xmlns:a16="http://schemas.microsoft.com/office/drawing/2014/main" id="{15CF08A4-83E8-9E07-97F6-B9EBD02680A9}"/>
              </a:ext>
            </a:extLst>
          </p:cNvPr>
          <p:cNvSpPr/>
          <p:nvPr/>
        </p:nvSpPr>
        <p:spPr>
          <a:xfrm>
            <a:off x="6000405" y="2120692"/>
            <a:ext cx="2016000" cy="4280251"/>
          </a:xfrm>
          <a:prstGeom prst="roundRect">
            <a:avLst/>
          </a:prstGeom>
          <a:ln w="38100">
            <a:solidFill>
              <a:srgbClr val="7CCB62"/>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Model simulation</a:t>
            </a:r>
          </a:p>
        </p:txBody>
      </p:sp>
      <p:sp>
        <p:nvSpPr>
          <p:cNvPr id="8" name="Rechteck: abgerundete Ecken 7">
            <a:extLst>
              <a:ext uri="{FF2B5EF4-FFF2-40B4-BE49-F238E27FC236}">
                <a16:creationId xmlns:a16="http://schemas.microsoft.com/office/drawing/2014/main" id="{FE2B8914-1362-C579-3309-5720B2516AEB}"/>
              </a:ext>
            </a:extLst>
          </p:cNvPr>
          <p:cNvSpPr/>
          <p:nvPr/>
        </p:nvSpPr>
        <p:spPr>
          <a:xfrm>
            <a:off x="3504914" y="2120692"/>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Component</a:t>
            </a:r>
          </a:p>
        </p:txBody>
      </p:sp>
      <p:pic>
        <p:nvPicPr>
          <p:cNvPr id="9" name="Picture 2" descr="UnfoldSim.jl logo">
            <a:extLst>
              <a:ext uri="{FF2B5EF4-FFF2-40B4-BE49-F238E27FC236}">
                <a16:creationId xmlns:a16="http://schemas.microsoft.com/office/drawing/2014/main" id="{2B02AC6F-0A80-C2FC-2238-D0BAA06C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30" y="1463664"/>
            <a:ext cx="2573867" cy="50002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abgerundete Ecken 9">
            <a:extLst>
              <a:ext uri="{FF2B5EF4-FFF2-40B4-BE49-F238E27FC236}">
                <a16:creationId xmlns:a16="http://schemas.microsoft.com/office/drawing/2014/main" id="{8AA858AE-A68A-F646-1008-3BFB004D24A2}"/>
              </a:ext>
            </a:extLst>
          </p:cNvPr>
          <p:cNvSpPr/>
          <p:nvPr/>
        </p:nvSpPr>
        <p:spPr>
          <a:xfrm>
            <a:off x="1009351" y="2122619"/>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D</a:t>
            </a:r>
            <a:r>
              <a:rPr lang="en-GB" b="1"/>
              <a:t>esign</a:t>
            </a:r>
          </a:p>
        </p:txBody>
      </p:sp>
      <p:sp>
        <p:nvSpPr>
          <p:cNvPr id="11" name="Rechteck 10">
            <a:extLst>
              <a:ext uri="{FF2B5EF4-FFF2-40B4-BE49-F238E27FC236}">
                <a16:creationId xmlns:a16="http://schemas.microsoft.com/office/drawing/2014/main" id="{7B9B9944-FBA8-8FE1-5F2A-60317B8858E9}"/>
              </a:ext>
            </a:extLst>
          </p:cNvPr>
          <p:cNvSpPr/>
          <p:nvPr/>
        </p:nvSpPr>
        <p:spPr>
          <a:xfrm>
            <a:off x="1081387" y="2854597"/>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ingleSubjectDesign</a:t>
            </a:r>
          </a:p>
        </p:txBody>
      </p:sp>
      <p:sp>
        <p:nvSpPr>
          <p:cNvPr id="12" name="Rechteck 11">
            <a:extLst>
              <a:ext uri="{FF2B5EF4-FFF2-40B4-BE49-F238E27FC236}">
                <a16:creationId xmlns:a16="http://schemas.microsoft.com/office/drawing/2014/main" id="{14B26713-5DA8-A791-E10C-3A4DEE6DD15D}"/>
              </a:ext>
            </a:extLst>
          </p:cNvPr>
          <p:cNvSpPr/>
          <p:nvPr/>
        </p:nvSpPr>
        <p:spPr>
          <a:xfrm>
            <a:off x="1081387" y="3967068"/>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equenceDesign</a:t>
            </a:r>
          </a:p>
        </p:txBody>
      </p:sp>
      <p:sp>
        <p:nvSpPr>
          <p:cNvPr id="13" name="Rechteck 12">
            <a:extLst>
              <a:ext uri="{FF2B5EF4-FFF2-40B4-BE49-F238E27FC236}">
                <a16:creationId xmlns:a16="http://schemas.microsoft.com/office/drawing/2014/main" id="{8811ECD0-A64E-0227-2071-5F111EABA7F9}"/>
              </a:ext>
            </a:extLst>
          </p:cNvPr>
          <p:cNvSpPr/>
          <p:nvPr/>
        </p:nvSpPr>
        <p:spPr>
          <a:xfrm>
            <a:off x="1081387" y="5079539"/>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RepeatDesign</a:t>
            </a:r>
            <a:endParaRPr lang="en-GB" sz="1600"/>
          </a:p>
        </p:txBody>
      </p:sp>
    </p:spTree>
    <p:extLst>
      <p:ext uri="{BB962C8B-B14F-4D97-AF65-F5344CB8AC3E}">
        <p14:creationId xmlns:p14="http://schemas.microsoft.com/office/powerpoint/2010/main" val="362468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C027E-6B07-DA54-3AA1-48CD4575DA3F}"/>
              </a:ext>
            </a:extLst>
          </p:cNvPr>
          <p:cNvSpPr>
            <a:spLocks noGrp="1"/>
          </p:cNvSpPr>
          <p:nvPr>
            <p:ph type="title"/>
          </p:nvPr>
        </p:nvSpPr>
        <p:spPr/>
        <p:txBody>
          <a:bodyPr/>
          <a:lstStyle/>
          <a:p>
            <a:r>
              <a:rPr lang="de-DE"/>
              <a:t>Implementation &amp; Integration</a:t>
            </a:r>
            <a:endParaRPr lang="en-GB"/>
          </a:p>
        </p:txBody>
      </p:sp>
      <p:sp>
        <p:nvSpPr>
          <p:cNvPr id="4" name="Foliennummernplatzhalter 3">
            <a:extLst>
              <a:ext uri="{FF2B5EF4-FFF2-40B4-BE49-F238E27FC236}">
                <a16:creationId xmlns:a16="http://schemas.microsoft.com/office/drawing/2014/main" id="{A483116F-338D-85FE-64FC-7DAB8F696B3F}"/>
              </a:ext>
            </a:extLst>
          </p:cNvPr>
          <p:cNvSpPr>
            <a:spLocks noGrp="1"/>
          </p:cNvSpPr>
          <p:nvPr>
            <p:ph type="sldNum" sz="quarter" idx="12"/>
          </p:nvPr>
        </p:nvSpPr>
        <p:spPr/>
        <p:txBody>
          <a:bodyPr/>
          <a:lstStyle/>
          <a:p>
            <a:fld id="{0C023649-3D6D-4408-97DE-0CCB7DAEFA98}" type="slidenum">
              <a:rPr lang="en-GB" smtClean="0"/>
              <a:t>14</a:t>
            </a:fld>
            <a:endParaRPr lang="en-GB"/>
          </a:p>
        </p:txBody>
      </p:sp>
      <p:sp>
        <p:nvSpPr>
          <p:cNvPr id="5" name="Rechteck 4">
            <a:extLst>
              <a:ext uri="{FF2B5EF4-FFF2-40B4-BE49-F238E27FC236}">
                <a16:creationId xmlns:a16="http://schemas.microsoft.com/office/drawing/2014/main" id="{FC2C3F37-A1D0-1FB9-D5D4-0559202E83CF}"/>
              </a:ext>
            </a:extLst>
          </p:cNvPr>
          <p:cNvSpPr/>
          <p:nvPr/>
        </p:nvSpPr>
        <p:spPr>
          <a:xfrm>
            <a:off x="626341" y="1384496"/>
            <a:ext cx="10332000" cy="5256000"/>
          </a:xfrm>
          <a:prstGeom prst="rect">
            <a:avLst/>
          </a:prstGeom>
          <a:ln w="38100">
            <a:solidFill>
              <a:srgbClr val="DE16D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Rechteck: abgerundete Ecken 5">
            <a:extLst>
              <a:ext uri="{FF2B5EF4-FFF2-40B4-BE49-F238E27FC236}">
                <a16:creationId xmlns:a16="http://schemas.microsoft.com/office/drawing/2014/main" id="{198718C5-F6AD-9A05-1FDA-28D1F749B668}"/>
              </a:ext>
            </a:extLst>
          </p:cNvPr>
          <p:cNvSpPr/>
          <p:nvPr/>
        </p:nvSpPr>
        <p:spPr>
          <a:xfrm>
            <a:off x="8495896" y="2120691"/>
            <a:ext cx="2016000" cy="4280251"/>
          </a:xfrm>
          <a:prstGeom prst="round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O</a:t>
            </a:r>
            <a:r>
              <a:rPr lang="en-GB" b="1"/>
              <a:t>nset</a:t>
            </a:r>
          </a:p>
        </p:txBody>
      </p:sp>
      <p:sp>
        <p:nvSpPr>
          <p:cNvPr id="7" name="Rechteck: abgerundete Ecken 6">
            <a:extLst>
              <a:ext uri="{FF2B5EF4-FFF2-40B4-BE49-F238E27FC236}">
                <a16:creationId xmlns:a16="http://schemas.microsoft.com/office/drawing/2014/main" id="{15CF08A4-83E8-9E07-97F6-B9EBD02680A9}"/>
              </a:ext>
            </a:extLst>
          </p:cNvPr>
          <p:cNvSpPr/>
          <p:nvPr/>
        </p:nvSpPr>
        <p:spPr>
          <a:xfrm>
            <a:off x="6000405" y="2120692"/>
            <a:ext cx="2016000" cy="4280251"/>
          </a:xfrm>
          <a:prstGeom prst="roundRect">
            <a:avLst/>
          </a:prstGeom>
          <a:ln w="38100">
            <a:solidFill>
              <a:srgbClr val="7CCB62"/>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Model simulation</a:t>
            </a:r>
          </a:p>
        </p:txBody>
      </p:sp>
      <p:sp>
        <p:nvSpPr>
          <p:cNvPr id="8" name="Rechteck: abgerundete Ecken 7">
            <a:extLst>
              <a:ext uri="{FF2B5EF4-FFF2-40B4-BE49-F238E27FC236}">
                <a16:creationId xmlns:a16="http://schemas.microsoft.com/office/drawing/2014/main" id="{FE2B8914-1362-C579-3309-5720B2516AEB}"/>
              </a:ext>
            </a:extLst>
          </p:cNvPr>
          <p:cNvSpPr/>
          <p:nvPr/>
        </p:nvSpPr>
        <p:spPr>
          <a:xfrm>
            <a:off x="3504914" y="2120692"/>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Component</a:t>
            </a:r>
          </a:p>
        </p:txBody>
      </p:sp>
      <p:pic>
        <p:nvPicPr>
          <p:cNvPr id="9" name="Picture 2" descr="UnfoldSim.jl logo">
            <a:extLst>
              <a:ext uri="{FF2B5EF4-FFF2-40B4-BE49-F238E27FC236}">
                <a16:creationId xmlns:a16="http://schemas.microsoft.com/office/drawing/2014/main" id="{2B02AC6F-0A80-C2FC-2238-D0BAA06C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30" y="1463664"/>
            <a:ext cx="2573867" cy="50002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abgerundete Ecken 9">
            <a:extLst>
              <a:ext uri="{FF2B5EF4-FFF2-40B4-BE49-F238E27FC236}">
                <a16:creationId xmlns:a16="http://schemas.microsoft.com/office/drawing/2014/main" id="{8AA858AE-A68A-F646-1008-3BFB004D24A2}"/>
              </a:ext>
            </a:extLst>
          </p:cNvPr>
          <p:cNvSpPr/>
          <p:nvPr/>
        </p:nvSpPr>
        <p:spPr>
          <a:xfrm>
            <a:off x="1009351" y="2122619"/>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D</a:t>
            </a:r>
            <a:r>
              <a:rPr lang="en-GB" b="1"/>
              <a:t>esign</a:t>
            </a:r>
          </a:p>
        </p:txBody>
      </p:sp>
      <p:sp>
        <p:nvSpPr>
          <p:cNvPr id="11" name="Rechteck 10">
            <a:extLst>
              <a:ext uri="{FF2B5EF4-FFF2-40B4-BE49-F238E27FC236}">
                <a16:creationId xmlns:a16="http://schemas.microsoft.com/office/drawing/2014/main" id="{7B9B9944-FBA8-8FE1-5F2A-60317B8858E9}"/>
              </a:ext>
            </a:extLst>
          </p:cNvPr>
          <p:cNvSpPr/>
          <p:nvPr/>
        </p:nvSpPr>
        <p:spPr>
          <a:xfrm>
            <a:off x="1081387" y="2854597"/>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ingleSubjectDesign</a:t>
            </a:r>
          </a:p>
        </p:txBody>
      </p:sp>
      <p:sp>
        <p:nvSpPr>
          <p:cNvPr id="12" name="Rechteck 11">
            <a:extLst>
              <a:ext uri="{FF2B5EF4-FFF2-40B4-BE49-F238E27FC236}">
                <a16:creationId xmlns:a16="http://schemas.microsoft.com/office/drawing/2014/main" id="{14B26713-5DA8-A791-E10C-3A4DEE6DD15D}"/>
              </a:ext>
            </a:extLst>
          </p:cNvPr>
          <p:cNvSpPr/>
          <p:nvPr/>
        </p:nvSpPr>
        <p:spPr>
          <a:xfrm>
            <a:off x="1081387" y="3967068"/>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equenceDesign</a:t>
            </a:r>
          </a:p>
        </p:txBody>
      </p:sp>
      <p:sp>
        <p:nvSpPr>
          <p:cNvPr id="13" name="Rechteck 12">
            <a:extLst>
              <a:ext uri="{FF2B5EF4-FFF2-40B4-BE49-F238E27FC236}">
                <a16:creationId xmlns:a16="http://schemas.microsoft.com/office/drawing/2014/main" id="{8811ECD0-A64E-0227-2071-5F111EABA7F9}"/>
              </a:ext>
            </a:extLst>
          </p:cNvPr>
          <p:cNvSpPr/>
          <p:nvPr/>
        </p:nvSpPr>
        <p:spPr>
          <a:xfrm>
            <a:off x="1081387" y="5079539"/>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RepeatDesign</a:t>
            </a:r>
            <a:endParaRPr lang="en-GB" sz="1600"/>
          </a:p>
        </p:txBody>
      </p:sp>
      <p:sp>
        <p:nvSpPr>
          <p:cNvPr id="14" name="Rechteck 13">
            <a:extLst>
              <a:ext uri="{FF2B5EF4-FFF2-40B4-BE49-F238E27FC236}">
                <a16:creationId xmlns:a16="http://schemas.microsoft.com/office/drawing/2014/main" id="{AEF23A6D-0640-9B4A-8AD2-B7B24542C180}"/>
              </a:ext>
            </a:extLst>
          </p:cNvPr>
          <p:cNvSpPr/>
          <p:nvPr/>
        </p:nvSpPr>
        <p:spPr>
          <a:xfrm>
            <a:off x="3570360" y="2854597"/>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t>DriftComponent</a:t>
            </a:r>
            <a:endParaRPr lang="en-GB" sz="1600" dirty="0"/>
          </a:p>
        </p:txBody>
      </p:sp>
      <p:sp>
        <p:nvSpPr>
          <p:cNvPr id="15" name="Rechteck: abgerundete Ecken 14">
            <a:extLst>
              <a:ext uri="{FF2B5EF4-FFF2-40B4-BE49-F238E27FC236}">
                <a16:creationId xmlns:a16="http://schemas.microsoft.com/office/drawing/2014/main" id="{E4DB8DF5-4E34-1B85-A703-C8D197CCA723}"/>
              </a:ext>
            </a:extLst>
          </p:cNvPr>
          <p:cNvSpPr/>
          <p:nvPr/>
        </p:nvSpPr>
        <p:spPr>
          <a:xfrm>
            <a:off x="3570360" y="3967068"/>
            <a:ext cx="1872000" cy="720000"/>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t>DriftComponent</a:t>
            </a:r>
            <a:br>
              <a:rPr lang="de-DE" sz="1600" dirty="0"/>
            </a:br>
            <a:r>
              <a:rPr lang="de-DE" sz="1600" dirty="0" err="1"/>
              <a:t>functions</a:t>
            </a:r>
            <a:endParaRPr lang="en-GB" sz="1600" dirty="0"/>
          </a:p>
        </p:txBody>
      </p:sp>
    </p:spTree>
    <p:extLst>
      <p:ext uri="{BB962C8B-B14F-4D97-AF65-F5344CB8AC3E}">
        <p14:creationId xmlns:p14="http://schemas.microsoft.com/office/powerpoint/2010/main" val="299588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C027E-6B07-DA54-3AA1-48CD4575DA3F}"/>
              </a:ext>
            </a:extLst>
          </p:cNvPr>
          <p:cNvSpPr>
            <a:spLocks noGrp="1"/>
          </p:cNvSpPr>
          <p:nvPr>
            <p:ph type="title"/>
          </p:nvPr>
        </p:nvSpPr>
        <p:spPr/>
        <p:txBody>
          <a:bodyPr/>
          <a:lstStyle/>
          <a:p>
            <a:r>
              <a:rPr lang="de-DE"/>
              <a:t>Implementation &amp; Integration</a:t>
            </a:r>
            <a:endParaRPr lang="en-GB"/>
          </a:p>
        </p:txBody>
      </p:sp>
      <p:sp>
        <p:nvSpPr>
          <p:cNvPr id="4" name="Foliennummernplatzhalter 3">
            <a:extLst>
              <a:ext uri="{FF2B5EF4-FFF2-40B4-BE49-F238E27FC236}">
                <a16:creationId xmlns:a16="http://schemas.microsoft.com/office/drawing/2014/main" id="{A483116F-338D-85FE-64FC-7DAB8F696B3F}"/>
              </a:ext>
            </a:extLst>
          </p:cNvPr>
          <p:cNvSpPr>
            <a:spLocks noGrp="1"/>
          </p:cNvSpPr>
          <p:nvPr>
            <p:ph type="sldNum" sz="quarter" idx="12"/>
          </p:nvPr>
        </p:nvSpPr>
        <p:spPr/>
        <p:txBody>
          <a:bodyPr/>
          <a:lstStyle/>
          <a:p>
            <a:fld id="{0C023649-3D6D-4408-97DE-0CCB7DAEFA98}" type="slidenum">
              <a:rPr lang="en-GB" smtClean="0"/>
              <a:t>15</a:t>
            </a:fld>
            <a:endParaRPr lang="en-GB"/>
          </a:p>
        </p:txBody>
      </p:sp>
      <p:sp>
        <p:nvSpPr>
          <p:cNvPr id="5" name="Rechteck 4">
            <a:extLst>
              <a:ext uri="{FF2B5EF4-FFF2-40B4-BE49-F238E27FC236}">
                <a16:creationId xmlns:a16="http://schemas.microsoft.com/office/drawing/2014/main" id="{FC2C3F37-A1D0-1FB9-D5D4-0559202E83CF}"/>
              </a:ext>
            </a:extLst>
          </p:cNvPr>
          <p:cNvSpPr/>
          <p:nvPr/>
        </p:nvSpPr>
        <p:spPr>
          <a:xfrm>
            <a:off x="626341" y="1384496"/>
            <a:ext cx="10332000" cy="5256000"/>
          </a:xfrm>
          <a:prstGeom prst="rect">
            <a:avLst/>
          </a:prstGeom>
          <a:ln w="38100">
            <a:solidFill>
              <a:srgbClr val="DE16D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Rechteck: abgerundete Ecken 5">
            <a:extLst>
              <a:ext uri="{FF2B5EF4-FFF2-40B4-BE49-F238E27FC236}">
                <a16:creationId xmlns:a16="http://schemas.microsoft.com/office/drawing/2014/main" id="{198718C5-F6AD-9A05-1FDA-28D1F749B668}"/>
              </a:ext>
            </a:extLst>
          </p:cNvPr>
          <p:cNvSpPr/>
          <p:nvPr/>
        </p:nvSpPr>
        <p:spPr>
          <a:xfrm>
            <a:off x="8495896" y="2120691"/>
            <a:ext cx="2016000" cy="4280251"/>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O</a:t>
            </a:r>
            <a:r>
              <a:rPr lang="en-GB" b="1"/>
              <a:t>nset</a:t>
            </a:r>
          </a:p>
        </p:txBody>
      </p:sp>
      <p:sp>
        <p:nvSpPr>
          <p:cNvPr id="7" name="Rechteck: abgerundete Ecken 6">
            <a:extLst>
              <a:ext uri="{FF2B5EF4-FFF2-40B4-BE49-F238E27FC236}">
                <a16:creationId xmlns:a16="http://schemas.microsoft.com/office/drawing/2014/main" id="{15CF08A4-83E8-9E07-97F6-B9EBD02680A9}"/>
              </a:ext>
            </a:extLst>
          </p:cNvPr>
          <p:cNvSpPr/>
          <p:nvPr/>
        </p:nvSpPr>
        <p:spPr>
          <a:xfrm>
            <a:off x="6000405" y="2120692"/>
            <a:ext cx="2016000" cy="4280251"/>
          </a:xfrm>
          <a:prstGeom prst="roundRect">
            <a:avLst/>
          </a:prstGeom>
          <a:ln w="38100">
            <a:solidFill>
              <a:srgbClr val="7CCB62"/>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Model simulation</a:t>
            </a:r>
          </a:p>
        </p:txBody>
      </p:sp>
      <p:sp>
        <p:nvSpPr>
          <p:cNvPr id="8" name="Rechteck: abgerundete Ecken 7">
            <a:extLst>
              <a:ext uri="{FF2B5EF4-FFF2-40B4-BE49-F238E27FC236}">
                <a16:creationId xmlns:a16="http://schemas.microsoft.com/office/drawing/2014/main" id="{FE2B8914-1362-C579-3309-5720B2516AEB}"/>
              </a:ext>
            </a:extLst>
          </p:cNvPr>
          <p:cNvSpPr/>
          <p:nvPr/>
        </p:nvSpPr>
        <p:spPr>
          <a:xfrm>
            <a:off x="3504914" y="2120692"/>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Component</a:t>
            </a:r>
          </a:p>
        </p:txBody>
      </p:sp>
      <p:pic>
        <p:nvPicPr>
          <p:cNvPr id="9" name="Picture 2" descr="UnfoldSim.jl logo">
            <a:extLst>
              <a:ext uri="{FF2B5EF4-FFF2-40B4-BE49-F238E27FC236}">
                <a16:creationId xmlns:a16="http://schemas.microsoft.com/office/drawing/2014/main" id="{2B02AC6F-0A80-C2FC-2238-D0BAA06C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30" y="1463664"/>
            <a:ext cx="2573867" cy="50002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abgerundete Ecken 9">
            <a:extLst>
              <a:ext uri="{FF2B5EF4-FFF2-40B4-BE49-F238E27FC236}">
                <a16:creationId xmlns:a16="http://schemas.microsoft.com/office/drawing/2014/main" id="{8AA858AE-A68A-F646-1008-3BFB004D24A2}"/>
              </a:ext>
            </a:extLst>
          </p:cNvPr>
          <p:cNvSpPr/>
          <p:nvPr/>
        </p:nvSpPr>
        <p:spPr>
          <a:xfrm>
            <a:off x="1009351" y="2122619"/>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D</a:t>
            </a:r>
            <a:r>
              <a:rPr lang="en-GB" b="1"/>
              <a:t>esign</a:t>
            </a:r>
          </a:p>
        </p:txBody>
      </p:sp>
      <p:sp>
        <p:nvSpPr>
          <p:cNvPr id="11" name="Rechteck 10">
            <a:extLst>
              <a:ext uri="{FF2B5EF4-FFF2-40B4-BE49-F238E27FC236}">
                <a16:creationId xmlns:a16="http://schemas.microsoft.com/office/drawing/2014/main" id="{7B9B9944-FBA8-8FE1-5F2A-60317B8858E9}"/>
              </a:ext>
            </a:extLst>
          </p:cNvPr>
          <p:cNvSpPr/>
          <p:nvPr/>
        </p:nvSpPr>
        <p:spPr>
          <a:xfrm>
            <a:off x="1081387" y="2854597"/>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ingleSubjectDesign</a:t>
            </a:r>
          </a:p>
        </p:txBody>
      </p:sp>
      <p:sp>
        <p:nvSpPr>
          <p:cNvPr id="12" name="Rechteck 11">
            <a:extLst>
              <a:ext uri="{FF2B5EF4-FFF2-40B4-BE49-F238E27FC236}">
                <a16:creationId xmlns:a16="http://schemas.microsoft.com/office/drawing/2014/main" id="{14B26713-5DA8-A791-E10C-3A4DEE6DD15D}"/>
              </a:ext>
            </a:extLst>
          </p:cNvPr>
          <p:cNvSpPr/>
          <p:nvPr/>
        </p:nvSpPr>
        <p:spPr>
          <a:xfrm>
            <a:off x="1081387" y="3967068"/>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equenceDesign</a:t>
            </a:r>
          </a:p>
        </p:txBody>
      </p:sp>
      <p:sp>
        <p:nvSpPr>
          <p:cNvPr id="13" name="Rechteck 12">
            <a:extLst>
              <a:ext uri="{FF2B5EF4-FFF2-40B4-BE49-F238E27FC236}">
                <a16:creationId xmlns:a16="http://schemas.microsoft.com/office/drawing/2014/main" id="{8811ECD0-A64E-0227-2071-5F111EABA7F9}"/>
              </a:ext>
            </a:extLst>
          </p:cNvPr>
          <p:cNvSpPr/>
          <p:nvPr/>
        </p:nvSpPr>
        <p:spPr>
          <a:xfrm>
            <a:off x="1081387" y="5079539"/>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RepeatDesign</a:t>
            </a:r>
            <a:endParaRPr lang="en-GB" sz="1600"/>
          </a:p>
        </p:txBody>
      </p:sp>
      <p:sp>
        <p:nvSpPr>
          <p:cNvPr id="14" name="Rechteck 13">
            <a:extLst>
              <a:ext uri="{FF2B5EF4-FFF2-40B4-BE49-F238E27FC236}">
                <a16:creationId xmlns:a16="http://schemas.microsoft.com/office/drawing/2014/main" id="{AEF23A6D-0640-9B4A-8AD2-B7B24542C180}"/>
              </a:ext>
            </a:extLst>
          </p:cNvPr>
          <p:cNvSpPr/>
          <p:nvPr/>
        </p:nvSpPr>
        <p:spPr>
          <a:xfrm>
            <a:off x="3570360" y="2854597"/>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DriftComponent</a:t>
            </a:r>
            <a:endParaRPr lang="en-GB" sz="1600"/>
          </a:p>
        </p:txBody>
      </p:sp>
      <p:sp>
        <p:nvSpPr>
          <p:cNvPr id="15" name="Rechteck: abgerundete Ecken 14">
            <a:extLst>
              <a:ext uri="{FF2B5EF4-FFF2-40B4-BE49-F238E27FC236}">
                <a16:creationId xmlns:a16="http://schemas.microsoft.com/office/drawing/2014/main" id="{E4DB8DF5-4E34-1B85-A703-C8D197CCA723}"/>
              </a:ext>
            </a:extLst>
          </p:cNvPr>
          <p:cNvSpPr/>
          <p:nvPr/>
        </p:nvSpPr>
        <p:spPr>
          <a:xfrm>
            <a:off x="3570360" y="3967068"/>
            <a:ext cx="1872000" cy="720000"/>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DriftComponent</a:t>
            </a:r>
            <a:br>
              <a:rPr lang="de-DE" sz="1600"/>
            </a:br>
            <a:r>
              <a:rPr lang="de-DE" sz="1600"/>
              <a:t>functions</a:t>
            </a:r>
            <a:endParaRPr lang="en-GB" sz="1600"/>
          </a:p>
        </p:txBody>
      </p:sp>
      <p:sp>
        <p:nvSpPr>
          <p:cNvPr id="16" name="Rechteck 15">
            <a:extLst>
              <a:ext uri="{FF2B5EF4-FFF2-40B4-BE49-F238E27FC236}">
                <a16:creationId xmlns:a16="http://schemas.microsoft.com/office/drawing/2014/main" id="{19B24CF0-43DF-F783-1A33-6EB3FFFA4D34}"/>
              </a:ext>
            </a:extLst>
          </p:cNvPr>
          <p:cNvSpPr/>
          <p:nvPr/>
        </p:nvSpPr>
        <p:spPr>
          <a:xfrm>
            <a:off x="6072405" y="2854597"/>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t>KellyModel</a:t>
            </a:r>
            <a:endParaRPr lang="en-GB" sz="1600" dirty="0"/>
          </a:p>
        </p:txBody>
      </p:sp>
      <p:sp>
        <p:nvSpPr>
          <p:cNvPr id="17" name="Rechteck: abgerundete Ecken 16">
            <a:extLst>
              <a:ext uri="{FF2B5EF4-FFF2-40B4-BE49-F238E27FC236}">
                <a16:creationId xmlns:a16="http://schemas.microsoft.com/office/drawing/2014/main" id="{60106E3A-2972-5182-D585-08EB4F959B40}"/>
              </a:ext>
            </a:extLst>
          </p:cNvPr>
          <p:cNvSpPr/>
          <p:nvPr/>
        </p:nvSpPr>
        <p:spPr>
          <a:xfrm>
            <a:off x="6069128" y="3967068"/>
            <a:ext cx="1872000" cy="720000"/>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SSM_Simulation</a:t>
            </a:r>
            <a:br>
              <a:rPr lang="de-DE" sz="1600"/>
            </a:br>
            <a:r>
              <a:rPr lang="de-DE" sz="1600"/>
              <a:t>functions</a:t>
            </a:r>
            <a:endParaRPr lang="en-GB" sz="1600"/>
          </a:p>
        </p:txBody>
      </p:sp>
    </p:spTree>
    <p:extLst>
      <p:ext uri="{BB962C8B-B14F-4D97-AF65-F5344CB8AC3E}">
        <p14:creationId xmlns:p14="http://schemas.microsoft.com/office/powerpoint/2010/main" val="277534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C027E-6B07-DA54-3AA1-48CD4575DA3F}"/>
              </a:ext>
            </a:extLst>
          </p:cNvPr>
          <p:cNvSpPr>
            <a:spLocks noGrp="1"/>
          </p:cNvSpPr>
          <p:nvPr>
            <p:ph type="title"/>
          </p:nvPr>
        </p:nvSpPr>
        <p:spPr/>
        <p:txBody>
          <a:bodyPr/>
          <a:lstStyle/>
          <a:p>
            <a:r>
              <a:rPr lang="de-DE"/>
              <a:t>Implementation &amp; Integration</a:t>
            </a:r>
            <a:endParaRPr lang="en-GB"/>
          </a:p>
        </p:txBody>
      </p:sp>
      <p:sp>
        <p:nvSpPr>
          <p:cNvPr id="4" name="Foliennummernplatzhalter 3">
            <a:extLst>
              <a:ext uri="{FF2B5EF4-FFF2-40B4-BE49-F238E27FC236}">
                <a16:creationId xmlns:a16="http://schemas.microsoft.com/office/drawing/2014/main" id="{A483116F-338D-85FE-64FC-7DAB8F696B3F}"/>
              </a:ext>
            </a:extLst>
          </p:cNvPr>
          <p:cNvSpPr>
            <a:spLocks noGrp="1"/>
          </p:cNvSpPr>
          <p:nvPr>
            <p:ph type="sldNum" sz="quarter" idx="12"/>
          </p:nvPr>
        </p:nvSpPr>
        <p:spPr/>
        <p:txBody>
          <a:bodyPr/>
          <a:lstStyle/>
          <a:p>
            <a:fld id="{0C023649-3D6D-4408-97DE-0CCB7DAEFA98}" type="slidenum">
              <a:rPr lang="en-GB" smtClean="0"/>
              <a:t>16</a:t>
            </a:fld>
            <a:endParaRPr lang="en-GB"/>
          </a:p>
        </p:txBody>
      </p:sp>
      <p:sp>
        <p:nvSpPr>
          <p:cNvPr id="5" name="Rechteck 4">
            <a:extLst>
              <a:ext uri="{FF2B5EF4-FFF2-40B4-BE49-F238E27FC236}">
                <a16:creationId xmlns:a16="http://schemas.microsoft.com/office/drawing/2014/main" id="{FC2C3F37-A1D0-1FB9-D5D4-0559202E83CF}"/>
              </a:ext>
            </a:extLst>
          </p:cNvPr>
          <p:cNvSpPr/>
          <p:nvPr/>
        </p:nvSpPr>
        <p:spPr>
          <a:xfrm>
            <a:off x="626341" y="1382486"/>
            <a:ext cx="10332000" cy="5256000"/>
          </a:xfrm>
          <a:prstGeom prst="rect">
            <a:avLst/>
          </a:prstGeom>
          <a:ln w="38100">
            <a:solidFill>
              <a:srgbClr val="DE16D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Rechteck: abgerundete Ecken 5">
            <a:extLst>
              <a:ext uri="{FF2B5EF4-FFF2-40B4-BE49-F238E27FC236}">
                <a16:creationId xmlns:a16="http://schemas.microsoft.com/office/drawing/2014/main" id="{198718C5-F6AD-9A05-1FDA-28D1F749B668}"/>
              </a:ext>
            </a:extLst>
          </p:cNvPr>
          <p:cNvSpPr/>
          <p:nvPr/>
        </p:nvSpPr>
        <p:spPr>
          <a:xfrm>
            <a:off x="8495896" y="2120691"/>
            <a:ext cx="2016000" cy="4280251"/>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O</a:t>
            </a:r>
            <a:r>
              <a:rPr lang="en-GB" b="1"/>
              <a:t>nset</a:t>
            </a:r>
          </a:p>
        </p:txBody>
      </p:sp>
      <p:sp>
        <p:nvSpPr>
          <p:cNvPr id="7" name="Rechteck: abgerundete Ecken 6">
            <a:extLst>
              <a:ext uri="{FF2B5EF4-FFF2-40B4-BE49-F238E27FC236}">
                <a16:creationId xmlns:a16="http://schemas.microsoft.com/office/drawing/2014/main" id="{15CF08A4-83E8-9E07-97F6-B9EBD02680A9}"/>
              </a:ext>
            </a:extLst>
          </p:cNvPr>
          <p:cNvSpPr/>
          <p:nvPr/>
        </p:nvSpPr>
        <p:spPr>
          <a:xfrm>
            <a:off x="6000405" y="2120692"/>
            <a:ext cx="2016000" cy="4280251"/>
          </a:xfrm>
          <a:prstGeom prst="roundRect">
            <a:avLst/>
          </a:prstGeom>
          <a:ln w="38100">
            <a:solidFill>
              <a:srgbClr val="7CCB62"/>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Model simulation</a:t>
            </a:r>
          </a:p>
        </p:txBody>
      </p:sp>
      <p:sp>
        <p:nvSpPr>
          <p:cNvPr id="8" name="Rechteck: abgerundete Ecken 7">
            <a:extLst>
              <a:ext uri="{FF2B5EF4-FFF2-40B4-BE49-F238E27FC236}">
                <a16:creationId xmlns:a16="http://schemas.microsoft.com/office/drawing/2014/main" id="{FE2B8914-1362-C579-3309-5720B2516AEB}"/>
              </a:ext>
            </a:extLst>
          </p:cNvPr>
          <p:cNvSpPr/>
          <p:nvPr/>
        </p:nvSpPr>
        <p:spPr>
          <a:xfrm>
            <a:off x="3504914" y="2120692"/>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a:t>Component</a:t>
            </a:r>
          </a:p>
        </p:txBody>
      </p:sp>
      <p:pic>
        <p:nvPicPr>
          <p:cNvPr id="9" name="Picture 2" descr="UnfoldSim.jl logo">
            <a:extLst>
              <a:ext uri="{FF2B5EF4-FFF2-40B4-BE49-F238E27FC236}">
                <a16:creationId xmlns:a16="http://schemas.microsoft.com/office/drawing/2014/main" id="{2B02AC6F-0A80-C2FC-2238-D0BAA06C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30" y="1463664"/>
            <a:ext cx="2573867" cy="50002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abgerundete Ecken 9">
            <a:extLst>
              <a:ext uri="{FF2B5EF4-FFF2-40B4-BE49-F238E27FC236}">
                <a16:creationId xmlns:a16="http://schemas.microsoft.com/office/drawing/2014/main" id="{8AA858AE-A68A-F646-1008-3BFB004D24A2}"/>
              </a:ext>
            </a:extLst>
          </p:cNvPr>
          <p:cNvSpPr/>
          <p:nvPr/>
        </p:nvSpPr>
        <p:spPr>
          <a:xfrm>
            <a:off x="1009351" y="2122619"/>
            <a:ext cx="2016000" cy="4280250"/>
          </a:xfrm>
          <a:prstGeom prst="roundRect">
            <a:avLst/>
          </a:prstGeom>
          <a:ln w="38100">
            <a:solidFill>
              <a:srgbClr val="2486E9"/>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de-DE" b="1"/>
              <a:t>D</a:t>
            </a:r>
            <a:r>
              <a:rPr lang="en-GB" b="1"/>
              <a:t>esign</a:t>
            </a:r>
          </a:p>
        </p:txBody>
      </p:sp>
      <p:sp>
        <p:nvSpPr>
          <p:cNvPr id="11" name="Rechteck 10">
            <a:extLst>
              <a:ext uri="{FF2B5EF4-FFF2-40B4-BE49-F238E27FC236}">
                <a16:creationId xmlns:a16="http://schemas.microsoft.com/office/drawing/2014/main" id="{7B9B9944-FBA8-8FE1-5F2A-60317B8858E9}"/>
              </a:ext>
            </a:extLst>
          </p:cNvPr>
          <p:cNvSpPr/>
          <p:nvPr/>
        </p:nvSpPr>
        <p:spPr>
          <a:xfrm>
            <a:off x="1081387" y="2854597"/>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ingleSubjectDesign</a:t>
            </a:r>
          </a:p>
        </p:txBody>
      </p:sp>
      <p:sp>
        <p:nvSpPr>
          <p:cNvPr id="12" name="Rechteck 11">
            <a:extLst>
              <a:ext uri="{FF2B5EF4-FFF2-40B4-BE49-F238E27FC236}">
                <a16:creationId xmlns:a16="http://schemas.microsoft.com/office/drawing/2014/main" id="{14B26713-5DA8-A791-E10C-3A4DEE6DD15D}"/>
              </a:ext>
            </a:extLst>
          </p:cNvPr>
          <p:cNvSpPr/>
          <p:nvPr/>
        </p:nvSpPr>
        <p:spPr>
          <a:xfrm>
            <a:off x="1081387" y="3967068"/>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a:t>
            </a:r>
            <a:r>
              <a:rPr lang="en-GB" sz="1600"/>
              <a:t>equenceDesign</a:t>
            </a:r>
          </a:p>
        </p:txBody>
      </p:sp>
      <p:sp>
        <p:nvSpPr>
          <p:cNvPr id="13" name="Rechteck 12">
            <a:extLst>
              <a:ext uri="{FF2B5EF4-FFF2-40B4-BE49-F238E27FC236}">
                <a16:creationId xmlns:a16="http://schemas.microsoft.com/office/drawing/2014/main" id="{8811ECD0-A64E-0227-2071-5F111EABA7F9}"/>
              </a:ext>
            </a:extLst>
          </p:cNvPr>
          <p:cNvSpPr/>
          <p:nvPr/>
        </p:nvSpPr>
        <p:spPr>
          <a:xfrm>
            <a:off x="1081387" y="5079539"/>
            <a:ext cx="1872000" cy="720000"/>
          </a:xfrm>
          <a:prstGeom prst="rect">
            <a:avLst/>
          </a:prstGeom>
          <a:solidFill>
            <a:srgbClr val="248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RepeatDesign</a:t>
            </a:r>
            <a:endParaRPr lang="en-GB" sz="1600"/>
          </a:p>
        </p:txBody>
      </p:sp>
      <p:sp>
        <p:nvSpPr>
          <p:cNvPr id="14" name="Rechteck 13">
            <a:extLst>
              <a:ext uri="{FF2B5EF4-FFF2-40B4-BE49-F238E27FC236}">
                <a16:creationId xmlns:a16="http://schemas.microsoft.com/office/drawing/2014/main" id="{AEF23A6D-0640-9B4A-8AD2-B7B24542C180}"/>
              </a:ext>
            </a:extLst>
          </p:cNvPr>
          <p:cNvSpPr/>
          <p:nvPr/>
        </p:nvSpPr>
        <p:spPr>
          <a:xfrm>
            <a:off x="3570360" y="2854597"/>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DriftComponent</a:t>
            </a:r>
            <a:endParaRPr lang="en-GB" sz="1600"/>
          </a:p>
        </p:txBody>
      </p:sp>
      <p:sp>
        <p:nvSpPr>
          <p:cNvPr id="15" name="Rechteck: abgerundete Ecken 14">
            <a:extLst>
              <a:ext uri="{FF2B5EF4-FFF2-40B4-BE49-F238E27FC236}">
                <a16:creationId xmlns:a16="http://schemas.microsoft.com/office/drawing/2014/main" id="{E4DB8DF5-4E34-1B85-A703-C8D197CCA723}"/>
              </a:ext>
            </a:extLst>
          </p:cNvPr>
          <p:cNvSpPr/>
          <p:nvPr/>
        </p:nvSpPr>
        <p:spPr>
          <a:xfrm>
            <a:off x="3570360" y="3967068"/>
            <a:ext cx="1872000" cy="720000"/>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DriftComponent</a:t>
            </a:r>
            <a:br>
              <a:rPr lang="de-DE" sz="1600"/>
            </a:br>
            <a:r>
              <a:rPr lang="de-DE" sz="1600"/>
              <a:t>functions</a:t>
            </a:r>
            <a:endParaRPr lang="en-GB" sz="1600"/>
          </a:p>
        </p:txBody>
      </p:sp>
      <p:sp>
        <p:nvSpPr>
          <p:cNvPr id="16" name="Rechteck 15">
            <a:extLst>
              <a:ext uri="{FF2B5EF4-FFF2-40B4-BE49-F238E27FC236}">
                <a16:creationId xmlns:a16="http://schemas.microsoft.com/office/drawing/2014/main" id="{19B24CF0-43DF-F783-1A33-6EB3FFFA4D34}"/>
              </a:ext>
            </a:extLst>
          </p:cNvPr>
          <p:cNvSpPr/>
          <p:nvPr/>
        </p:nvSpPr>
        <p:spPr>
          <a:xfrm>
            <a:off x="6072405" y="2854597"/>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KellyModel</a:t>
            </a:r>
            <a:endParaRPr lang="en-GB" sz="1600"/>
          </a:p>
        </p:txBody>
      </p:sp>
      <p:sp>
        <p:nvSpPr>
          <p:cNvPr id="17" name="Rechteck: abgerundete Ecken 16">
            <a:extLst>
              <a:ext uri="{FF2B5EF4-FFF2-40B4-BE49-F238E27FC236}">
                <a16:creationId xmlns:a16="http://schemas.microsoft.com/office/drawing/2014/main" id="{60106E3A-2972-5182-D585-08EB4F959B40}"/>
              </a:ext>
            </a:extLst>
          </p:cNvPr>
          <p:cNvSpPr/>
          <p:nvPr/>
        </p:nvSpPr>
        <p:spPr>
          <a:xfrm>
            <a:off x="6069128" y="3967068"/>
            <a:ext cx="1872000" cy="720000"/>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SSM_Simulation</a:t>
            </a:r>
            <a:br>
              <a:rPr lang="de-DE" sz="1600"/>
            </a:br>
            <a:r>
              <a:rPr lang="de-DE" sz="1600"/>
              <a:t>functions</a:t>
            </a:r>
            <a:endParaRPr lang="en-GB" sz="1600"/>
          </a:p>
        </p:txBody>
      </p:sp>
      <p:sp>
        <p:nvSpPr>
          <p:cNvPr id="18" name="Rechteck 17">
            <a:extLst>
              <a:ext uri="{FF2B5EF4-FFF2-40B4-BE49-F238E27FC236}">
                <a16:creationId xmlns:a16="http://schemas.microsoft.com/office/drawing/2014/main" id="{A93AF804-F3AD-E363-ED0D-08D4F6A9B542}"/>
              </a:ext>
            </a:extLst>
          </p:cNvPr>
          <p:cNvSpPr/>
          <p:nvPr/>
        </p:nvSpPr>
        <p:spPr>
          <a:xfrm>
            <a:off x="8567896" y="2854597"/>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SequenceOnset</a:t>
            </a:r>
            <a:endParaRPr lang="en-GB" sz="1600"/>
          </a:p>
        </p:txBody>
      </p:sp>
      <p:sp>
        <p:nvSpPr>
          <p:cNvPr id="19" name="Rechteck 18">
            <a:extLst>
              <a:ext uri="{FF2B5EF4-FFF2-40B4-BE49-F238E27FC236}">
                <a16:creationId xmlns:a16="http://schemas.microsoft.com/office/drawing/2014/main" id="{96316AB8-6467-8341-D916-D586C55F656F}"/>
              </a:ext>
            </a:extLst>
          </p:cNvPr>
          <p:cNvSpPr/>
          <p:nvPr/>
        </p:nvSpPr>
        <p:spPr>
          <a:xfrm>
            <a:off x="8570391" y="3967068"/>
            <a:ext cx="1872000" cy="720000"/>
          </a:xfrm>
          <a:prstGeom prst="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DriftOnset</a:t>
            </a:r>
            <a:endParaRPr lang="en-GB" sz="1600"/>
          </a:p>
        </p:txBody>
      </p:sp>
      <p:sp>
        <p:nvSpPr>
          <p:cNvPr id="20" name="Rechteck: abgerundete Ecken 19">
            <a:extLst>
              <a:ext uri="{FF2B5EF4-FFF2-40B4-BE49-F238E27FC236}">
                <a16:creationId xmlns:a16="http://schemas.microsoft.com/office/drawing/2014/main" id="{D5368644-6C26-7BCB-852F-561B3E455A0A}"/>
              </a:ext>
            </a:extLst>
          </p:cNvPr>
          <p:cNvSpPr/>
          <p:nvPr/>
        </p:nvSpPr>
        <p:spPr>
          <a:xfrm>
            <a:off x="8567896" y="5079539"/>
            <a:ext cx="1872000" cy="720000"/>
          </a:xfrm>
          <a:prstGeom prst="roundRect">
            <a:avLst/>
          </a:prstGeom>
          <a:solidFill>
            <a:srgbClr val="7CC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a:t>SequenceOnset/</a:t>
            </a:r>
            <a:br>
              <a:rPr lang="de-DE" sz="1600"/>
            </a:br>
            <a:r>
              <a:rPr lang="de-DE" sz="1600"/>
              <a:t>DriftOnset</a:t>
            </a:r>
            <a:br>
              <a:rPr lang="de-DE" sz="1600"/>
            </a:br>
            <a:r>
              <a:rPr lang="de-DE" sz="1600"/>
              <a:t>functions</a:t>
            </a:r>
            <a:endParaRPr lang="en-GB" sz="1600"/>
          </a:p>
        </p:txBody>
      </p:sp>
    </p:spTree>
    <p:extLst>
      <p:ext uri="{BB962C8B-B14F-4D97-AF65-F5344CB8AC3E}">
        <p14:creationId xmlns:p14="http://schemas.microsoft.com/office/powerpoint/2010/main" val="2604495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7D031E6-665B-7DB2-A9A3-4FDE66009189}"/>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t>Implementation &amp; Integration</a:t>
            </a:r>
          </a:p>
        </p:txBody>
      </p:sp>
      <p:sp>
        <p:nvSpPr>
          <p:cNvPr id="3" name="Inhaltsplatzhalter 2">
            <a:extLst>
              <a:ext uri="{FF2B5EF4-FFF2-40B4-BE49-F238E27FC236}">
                <a16:creationId xmlns:a16="http://schemas.microsoft.com/office/drawing/2014/main" id="{225EE2C6-81C8-77DA-4917-F5A6E0B69293}"/>
              </a:ext>
            </a:extLst>
          </p:cNvPr>
          <p:cNvSpPr>
            <a:spLocks noGrp="1"/>
          </p:cNvSpPr>
          <p:nvPr>
            <p:ph idx="1"/>
          </p:nvPr>
        </p:nvSpPr>
        <p:spPr>
          <a:xfrm>
            <a:off x="640080" y="1856232"/>
            <a:ext cx="10908792" cy="548640"/>
          </a:xfrm>
        </p:spPr>
        <p:txBody>
          <a:bodyPr vert="horz" lIns="91440" tIns="45720" rIns="91440" bIns="45720" rtlCol="0">
            <a:normAutofit/>
          </a:bodyPr>
          <a:lstStyle/>
          <a:p>
            <a:pPr marL="0" indent="0" algn="ctr">
              <a:buNone/>
            </a:pPr>
            <a:r>
              <a:rPr lang="en-US" sz="2400" dirty="0"/>
              <a:t>Test						Documentation</a:t>
            </a:r>
          </a:p>
        </p:txBody>
      </p:sp>
      <p:sp>
        <p:nvSpPr>
          <p:cNvPr id="24"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fik 16">
            <a:extLst>
              <a:ext uri="{FF2B5EF4-FFF2-40B4-BE49-F238E27FC236}">
                <a16:creationId xmlns:a16="http://schemas.microsoft.com/office/drawing/2014/main" id="{A101DD3F-9B1B-B9B0-E9B4-2B75889994EF}"/>
              </a:ext>
            </a:extLst>
          </p:cNvPr>
          <p:cNvPicPr>
            <a:picLocks noChangeAspect="1"/>
          </p:cNvPicPr>
          <p:nvPr/>
        </p:nvPicPr>
        <p:blipFill>
          <a:blip r:embed="rId3"/>
          <a:stretch>
            <a:fillRect/>
          </a:stretch>
        </p:blipFill>
        <p:spPr>
          <a:xfrm>
            <a:off x="8716803" y="4611088"/>
            <a:ext cx="2832069" cy="1713402"/>
          </a:xfrm>
          <a:prstGeom prst="rect">
            <a:avLst/>
          </a:prstGeom>
        </p:spPr>
      </p:pic>
      <p:pic>
        <p:nvPicPr>
          <p:cNvPr id="19" name="Grafik 18">
            <a:extLst>
              <a:ext uri="{FF2B5EF4-FFF2-40B4-BE49-F238E27FC236}">
                <a16:creationId xmlns:a16="http://schemas.microsoft.com/office/drawing/2014/main" id="{C31B4441-F0E0-8B8C-9C05-9996A73D598F}"/>
              </a:ext>
            </a:extLst>
          </p:cNvPr>
          <p:cNvPicPr>
            <a:picLocks noChangeAspect="1"/>
          </p:cNvPicPr>
          <p:nvPr/>
        </p:nvPicPr>
        <p:blipFill>
          <a:blip r:embed="rId4"/>
          <a:stretch>
            <a:fillRect/>
          </a:stretch>
        </p:blipFill>
        <p:spPr>
          <a:xfrm>
            <a:off x="7013323" y="2396318"/>
            <a:ext cx="3406960" cy="2078245"/>
          </a:xfrm>
          <a:prstGeom prst="rect">
            <a:avLst/>
          </a:prstGeom>
        </p:spPr>
      </p:pic>
      <p:pic>
        <p:nvPicPr>
          <p:cNvPr id="20" name="Grafik 19">
            <a:extLst>
              <a:ext uri="{FF2B5EF4-FFF2-40B4-BE49-F238E27FC236}">
                <a16:creationId xmlns:a16="http://schemas.microsoft.com/office/drawing/2014/main" id="{0F1940DD-ABA7-26EC-C19F-16A9E9977661}"/>
              </a:ext>
            </a:extLst>
          </p:cNvPr>
          <p:cNvPicPr>
            <a:picLocks noChangeAspect="1"/>
          </p:cNvPicPr>
          <p:nvPr/>
        </p:nvPicPr>
        <p:blipFill>
          <a:blip r:embed="rId5"/>
          <a:stretch>
            <a:fillRect/>
          </a:stretch>
        </p:blipFill>
        <p:spPr>
          <a:xfrm>
            <a:off x="931786" y="2523744"/>
            <a:ext cx="3611361" cy="3060628"/>
          </a:xfrm>
          <a:prstGeom prst="rect">
            <a:avLst/>
          </a:prstGeom>
        </p:spPr>
      </p:pic>
      <p:pic>
        <p:nvPicPr>
          <p:cNvPr id="18" name="Grafik 17">
            <a:extLst>
              <a:ext uri="{FF2B5EF4-FFF2-40B4-BE49-F238E27FC236}">
                <a16:creationId xmlns:a16="http://schemas.microsoft.com/office/drawing/2014/main" id="{5DCBF65C-CAAB-1950-54B9-25EB1D2000CE}"/>
              </a:ext>
            </a:extLst>
          </p:cNvPr>
          <p:cNvPicPr>
            <a:picLocks noChangeAspect="1"/>
          </p:cNvPicPr>
          <p:nvPr/>
        </p:nvPicPr>
        <p:blipFill>
          <a:blip r:embed="rId6"/>
          <a:stretch>
            <a:fillRect/>
          </a:stretch>
        </p:blipFill>
        <p:spPr>
          <a:xfrm>
            <a:off x="5474932" y="4611088"/>
            <a:ext cx="2832069" cy="1734642"/>
          </a:xfrm>
          <a:prstGeom prst="rect">
            <a:avLst/>
          </a:prstGeom>
        </p:spPr>
      </p:pic>
      <p:sp>
        <p:nvSpPr>
          <p:cNvPr id="4" name="Foliennummernplatzhalter 3">
            <a:extLst>
              <a:ext uri="{FF2B5EF4-FFF2-40B4-BE49-F238E27FC236}">
                <a16:creationId xmlns:a16="http://schemas.microsoft.com/office/drawing/2014/main" id="{5E16CBF0-9563-C3BB-4383-C062733D1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C023649-3D6D-4408-97DE-0CCB7DAEFA98}" type="slidenum">
              <a:rPr lang="en-US" smtClean="0"/>
              <a:pPr>
                <a:spcAft>
                  <a:spcPts val="600"/>
                </a:spcAft>
              </a:pPr>
              <a:t>17</a:t>
            </a:fld>
            <a:endParaRPr lang="en-US"/>
          </a:p>
        </p:txBody>
      </p:sp>
    </p:spTree>
    <p:extLst>
      <p:ext uri="{BB962C8B-B14F-4D97-AF65-F5344CB8AC3E}">
        <p14:creationId xmlns:p14="http://schemas.microsoft.com/office/powerpoint/2010/main" val="134360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79DEF-DA54-AB97-3F84-B6545DFCF5F1}"/>
              </a:ext>
            </a:extLst>
          </p:cNvPr>
          <p:cNvSpPr>
            <a:spLocks noGrp="1"/>
          </p:cNvSpPr>
          <p:nvPr>
            <p:ph type="title"/>
          </p:nvPr>
        </p:nvSpPr>
        <p:spPr/>
        <p:txBody>
          <a:bodyPr/>
          <a:lstStyle/>
          <a:p>
            <a:r>
              <a:rPr lang="en-US" sz="4400" dirty="0"/>
              <a:t>Results</a:t>
            </a:r>
            <a:endParaRPr lang="en-GB" dirty="0"/>
          </a:p>
        </p:txBody>
      </p:sp>
      <p:sp>
        <p:nvSpPr>
          <p:cNvPr id="3" name="Inhaltsplatzhalter 2">
            <a:extLst>
              <a:ext uri="{FF2B5EF4-FFF2-40B4-BE49-F238E27FC236}">
                <a16:creationId xmlns:a16="http://schemas.microsoft.com/office/drawing/2014/main" id="{4581108A-A735-3BD5-0C57-0E597F69EF9B}"/>
              </a:ext>
            </a:extLst>
          </p:cNvPr>
          <p:cNvSpPr>
            <a:spLocks noGrp="1"/>
          </p:cNvSpPr>
          <p:nvPr>
            <p:ph idx="1"/>
          </p:nvPr>
        </p:nvSpPr>
        <p:spPr/>
        <p:txBody>
          <a:bodyPr/>
          <a:lstStyle/>
          <a:p>
            <a:pPr marL="514350" indent="-514350">
              <a:buFont typeface="+mj-lt"/>
              <a:buAutoNum type="arabicPeriod"/>
            </a:pPr>
            <a:r>
              <a:rPr lang="de-DE" dirty="0"/>
              <a:t>Simulation Space</a:t>
            </a:r>
          </a:p>
          <a:p>
            <a:pPr marL="971550" lvl="1" indent="-514350">
              <a:buFont typeface="+mj-lt"/>
              <a:buAutoNum type="arabicPeriod"/>
            </a:pPr>
            <a:r>
              <a:rPr lang="de-DE" dirty="0"/>
              <a:t>Setup </a:t>
            </a:r>
            <a:r>
              <a:rPr lang="de-DE" dirty="0" err="1"/>
              <a:t>for</a:t>
            </a:r>
            <a:r>
              <a:rPr lang="de-DE" dirty="0"/>
              <a:t> all </a:t>
            </a:r>
            <a:r>
              <a:rPr lang="de-DE" dirty="0" err="1"/>
              <a:t>model</a:t>
            </a:r>
            <a:r>
              <a:rPr lang="de-DE" dirty="0"/>
              <a:t> </a:t>
            </a:r>
            <a:r>
              <a:rPr lang="de-DE" dirty="0" err="1"/>
              <a:t>simulations</a:t>
            </a:r>
            <a:endParaRPr lang="de-DE" dirty="0"/>
          </a:p>
          <a:p>
            <a:pPr marL="971550" lvl="1" indent="-514350">
              <a:buFont typeface="+mj-lt"/>
              <a:buAutoNum type="arabicPeriod"/>
            </a:pPr>
            <a:r>
              <a:rPr lang="de-DE" dirty="0"/>
              <a:t>LBA</a:t>
            </a:r>
          </a:p>
          <a:p>
            <a:pPr marL="971550" lvl="1" indent="-514350">
              <a:buFont typeface="+mj-lt"/>
              <a:buAutoNum type="arabicPeriod"/>
            </a:pPr>
            <a:r>
              <a:rPr lang="de-DE" dirty="0"/>
              <a:t>DDM</a:t>
            </a:r>
          </a:p>
          <a:p>
            <a:pPr marL="971550" lvl="1" indent="-514350">
              <a:buFont typeface="+mj-lt"/>
              <a:buAutoNum type="arabicPeriod"/>
            </a:pPr>
            <a:r>
              <a:rPr lang="de-DE" dirty="0" err="1"/>
              <a:t>KellyModel</a:t>
            </a:r>
            <a:endParaRPr lang="de-DE" dirty="0"/>
          </a:p>
          <a:p>
            <a:pPr marL="514350" indent="-514350">
              <a:buFont typeface="+mj-lt"/>
              <a:buAutoNum type="arabicPeriod"/>
            </a:pPr>
            <a:r>
              <a:rPr lang="de-DE" dirty="0"/>
              <a:t>Use Case</a:t>
            </a:r>
          </a:p>
          <a:p>
            <a:pPr marL="971550" lvl="1" indent="-514350">
              <a:buFont typeface="+mj-lt"/>
              <a:buAutoNum type="arabicPeriod"/>
            </a:pPr>
            <a:r>
              <a:rPr lang="de-DE" dirty="0"/>
              <a:t>Setup </a:t>
            </a:r>
            <a:r>
              <a:rPr lang="de-DE" dirty="0" err="1"/>
              <a:t>for</a:t>
            </a:r>
            <a:r>
              <a:rPr lang="de-DE" dirty="0"/>
              <a:t> </a:t>
            </a:r>
            <a:r>
              <a:rPr lang="de-DE" dirty="0" err="1"/>
              <a:t>the</a:t>
            </a:r>
            <a:r>
              <a:rPr lang="de-DE" dirty="0"/>
              <a:t> </a:t>
            </a:r>
            <a:r>
              <a:rPr lang="de-DE" dirty="0" err="1"/>
              <a:t>use</a:t>
            </a:r>
            <a:r>
              <a:rPr lang="de-DE" dirty="0"/>
              <a:t> </a:t>
            </a:r>
            <a:r>
              <a:rPr lang="de-DE" dirty="0" err="1"/>
              <a:t>case</a:t>
            </a:r>
            <a:endParaRPr lang="de-DE" dirty="0"/>
          </a:p>
          <a:p>
            <a:pPr marL="971550" lvl="1" indent="-514350">
              <a:buFont typeface="+mj-lt"/>
              <a:buAutoNum type="arabicPeriod"/>
            </a:pPr>
            <a:r>
              <a:rPr lang="de-DE" dirty="0" err="1"/>
              <a:t>Results</a:t>
            </a:r>
            <a:r>
              <a:rPr lang="de-DE" dirty="0"/>
              <a:t> </a:t>
            </a:r>
            <a:r>
              <a:rPr lang="de-DE" dirty="0" err="1"/>
              <a:t>of</a:t>
            </a:r>
            <a:r>
              <a:rPr lang="de-DE" dirty="0"/>
              <a:t> a </a:t>
            </a:r>
            <a:r>
              <a:rPr lang="de-DE" dirty="0" err="1"/>
              <a:t>basic</a:t>
            </a:r>
            <a:r>
              <a:rPr lang="de-DE" dirty="0"/>
              <a:t> </a:t>
            </a:r>
            <a:r>
              <a:rPr lang="de-DE" dirty="0" err="1"/>
              <a:t>overlap</a:t>
            </a:r>
            <a:r>
              <a:rPr lang="de-DE" dirty="0"/>
              <a:t> </a:t>
            </a:r>
            <a:r>
              <a:rPr lang="de-DE" dirty="0" err="1"/>
              <a:t>deconvolution</a:t>
            </a:r>
            <a:endParaRPr lang="de-DE" dirty="0"/>
          </a:p>
          <a:p>
            <a:pPr marL="971550" lvl="1" indent="-514350">
              <a:buFont typeface="+mj-lt"/>
              <a:buAutoNum type="arabicPeriod"/>
            </a:pPr>
            <a:r>
              <a:rPr lang="de-DE" dirty="0" err="1"/>
              <a:t>Results</a:t>
            </a:r>
            <a:r>
              <a:rPr lang="de-DE" dirty="0"/>
              <a:t> </a:t>
            </a:r>
            <a:r>
              <a:rPr lang="de-DE" dirty="0" err="1"/>
              <a:t>of</a:t>
            </a:r>
            <a:r>
              <a:rPr lang="de-DE" dirty="0"/>
              <a:t> </a:t>
            </a:r>
            <a:r>
              <a:rPr lang="de-DE" dirty="0" err="1"/>
              <a:t>the</a:t>
            </a:r>
            <a:r>
              <a:rPr lang="de-DE" dirty="0"/>
              <a:t> </a:t>
            </a:r>
            <a:r>
              <a:rPr lang="de-DE" dirty="0" err="1"/>
              <a:t>simulated</a:t>
            </a:r>
            <a:r>
              <a:rPr lang="de-DE" dirty="0"/>
              <a:t> </a:t>
            </a:r>
            <a:r>
              <a:rPr lang="de-DE" dirty="0" err="1"/>
              <a:t>data</a:t>
            </a:r>
            <a:endParaRPr lang="de-DE" dirty="0"/>
          </a:p>
          <a:p>
            <a:pPr marL="971550" lvl="1" indent="-514350">
              <a:buFont typeface="+mj-lt"/>
              <a:buAutoNum type="arabicPeriod"/>
            </a:pPr>
            <a:endParaRPr lang="en-GB" dirty="0"/>
          </a:p>
        </p:txBody>
      </p:sp>
      <p:sp>
        <p:nvSpPr>
          <p:cNvPr id="4" name="Foliennummernplatzhalter 3">
            <a:extLst>
              <a:ext uri="{FF2B5EF4-FFF2-40B4-BE49-F238E27FC236}">
                <a16:creationId xmlns:a16="http://schemas.microsoft.com/office/drawing/2014/main" id="{0288F5EC-DBEC-F834-0F9E-221C3F31AB72}"/>
              </a:ext>
            </a:extLst>
          </p:cNvPr>
          <p:cNvSpPr>
            <a:spLocks noGrp="1"/>
          </p:cNvSpPr>
          <p:nvPr>
            <p:ph type="sldNum" sz="quarter" idx="12"/>
          </p:nvPr>
        </p:nvSpPr>
        <p:spPr/>
        <p:txBody>
          <a:bodyPr/>
          <a:lstStyle/>
          <a:p>
            <a:fld id="{0C023649-3D6D-4408-97DE-0CCB7DAEFA98}" type="slidenum">
              <a:rPr lang="en-GB" smtClean="0"/>
              <a:t>18</a:t>
            </a:fld>
            <a:endParaRPr lang="en-GB"/>
          </a:p>
        </p:txBody>
      </p:sp>
    </p:spTree>
    <p:extLst>
      <p:ext uri="{BB962C8B-B14F-4D97-AF65-F5344CB8AC3E}">
        <p14:creationId xmlns:p14="http://schemas.microsoft.com/office/powerpoint/2010/main" val="2279068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3">
            <a:extLst>
              <a:ext uri="{FF2B5EF4-FFF2-40B4-BE49-F238E27FC236}">
                <a16:creationId xmlns:a16="http://schemas.microsoft.com/office/drawing/2014/main" id="{B710A082-8351-4F8C-9BAB-BC3659E0BB59}"/>
              </a:ext>
            </a:extLst>
          </p:cNvPr>
          <p:cNvGrpSpPr/>
          <p:nvPr/>
        </p:nvGrpSpPr>
        <p:grpSpPr>
          <a:xfrm rot="18900000">
            <a:off x="4697807" y="1759854"/>
            <a:ext cx="1058196" cy="2343221"/>
            <a:chOff x="5520106" y="1962152"/>
            <a:chExt cx="826642" cy="1830478"/>
          </a:xfrm>
        </p:grpSpPr>
        <p:grpSp>
          <p:nvGrpSpPr>
            <p:cNvPr id="72" name="Group 4">
              <a:extLst>
                <a:ext uri="{FF2B5EF4-FFF2-40B4-BE49-F238E27FC236}">
                  <a16:creationId xmlns:a16="http://schemas.microsoft.com/office/drawing/2014/main" id="{FD1962AC-37E8-443D-B7DC-50F84442037A}"/>
                </a:ext>
              </a:extLst>
            </p:cNvPr>
            <p:cNvGrpSpPr/>
            <p:nvPr/>
          </p:nvGrpSpPr>
          <p:grpSpPr>
            <a:xfrm>
              <a:off x="5520106" y="1962152"/>
              <a:ext cx="826642" cy="1830478"/>
              <a:chOff x="5520106" y="1962152"/>
              <a:chExt cx="826642" cy="1830478"/>
            </a:xfrm>
          </p:grpSpPr>
          <p:sp>
            <p:nvSpPr>
              <p:cNvPr id="74" name="Freeform 6">
                <a:extLst>
                  <a:ext uri="{FF2B5EF4-FFF2-40B4-BE49-F238E27FC236}">
                    <a16:creationId xmlns:a16="http://schemas.microsoft.com/office/drawing/2014/main" id="{FA7B09F8-8ECB-4CC6-9EF6-753C61D8BC63}"/>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rgbClr val="2486E9"/>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sp>
            <p:nvSpPr>
              <p:cNvPr id="75" name="Freeform 7">
                <a:extLst>
                  <a:ext uri="{FF2B5EF4-FFF2-40B4-BE49-F238E27FC236}">
                    <a16:creationId xmlns:a16="http://schemas.microsoft.com/office/drawing/2014/main" id="{B403A47B-05A2-46F4-8311-7064006851E6}"/>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rgbClr val="2486E9">
                  <a:lumMod val="75000"/>
                </a:srgbClr>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grpSp>
        <p:sp>
          <p:nvSpPr>
            <p:cNvPr id="73" name="Rectangle 5">
              <a:extLst>
                <a:ext uri="{FF2B5EF4-FFF2-40B4-BE49-F238E27FC236}">
                  <a16:creationId xmlns:a16="http://schemas.microsoft.com/office/drawing/2014/main" id="{52404BC6-3A71-46A0-94D1-804F55340A12}"/>
                </a:ext>
              </a:extLst>
            </p:cNvPr>
            <p:cNvSpPr/>
            <p:nvPr/>
          </p:nvSpPr>
          <p:spPr>
            <a:xfrm>
              <a:off x="5611971" y="2058140"/>
              <a:ext cx="642911" cy="642911"/>
            </a:xfrm>
            <a:prstGeom prst="rect">
              <a:avLst/>
            </a:prstGeom>
            <a:solidFill>
              <a:srgbClr val="FFFFFF"/>
            </a:solidFill>
            <a:ln w="25400" cap="flat" cmpd="sng" algn="ctr">
              <a:noFill/>
              <a:prstDash val="solid"/>
            </a:ln>
            <a:effectLst/>
          </p:spPr>
          <p:txBody>
            <a:bodyPr rtlCol="0" anchor="ctr"/>
            <a:lstStyle/>
            <a:p>
              <a:pPr algn="ctr" defTabSz="1219170">
                <a:defRPr/>
              </a:pPr>
              <a:endParaRPr lang="de-DE" sz="2400" kern="0">
                <a:solidFill>
                  <a:srgbClr val="FFFFFF"/>
                </a:solidFill>
                <a:latin typeface="Arial" panose="020B0604020202020204" pitchFamily="34" charset="0"/>
              </a:endParaRPr>
            </a:p>
          </p:txBody>
        </p:sp>
      </p:grpSp>
      <p:grpSp>
        <p:nvGrpSpPr>
          <p:cNvPr id="76" name="Group 8">
            <a:extLst>
              <a:ext uri="{FF2B5EF4-FFF2-40B4-BE49-F238E27FC236}">
                <a16:creationId xmlns:a16="http://schemas.microsoft.com/office/drawing/2014/main" id="{2575537C-5586-4815-8F79-C58B25F7F536}"/>
              </a:ext>
            </a:extLst>
          </p:cNvPr>
          <p:cNvGrpSpPr/>
          <p:nvPr/>
        </p:nvGrpSpPr>
        <p:grpSpPr>
          <a:xfrm rot="2700000" flipH="1">
            <a:off x="6436003" y="1759853"/>
            <a:ext cx="1058196" cy="2343221"/>
            <a:chOff x="5520106" y="1962152"/>
            <a:chExt cx="826642" cy="1830478"/>
          </a:xfrm>
        </p:grpSpPr>
        <p:grpSp>
          <p:nvGrpSpPr>
            <p:cNvPr id="77" name="Group 9">
              <a:extLst>
                <a:ext uri="{FF2B5EF4-FFF2-40B4-BE49-F238E27FC236}">
                  <a16:creationId xmlns:a16="http://schemas.microsoft.com/office/drawing/2014/main" id="{435AE1A2-4B96-4B73-B1D2-5DA84B669C0A}"/>
                </a:ext>
              </a:extLst>
            </p:cNvPr>
            <p:cNvGrpSpPr/>
            <p:nvPr/>
          </p:nvGrpSpPr>
          <p:grpSpPr>
            <a:xfrm>
              <a:off x="5520106" y="1962152"/>
              <a:ext cx="826642" cy="1830478"/>
              <a:chOff x="5520106" y="1962152"/>
              <a:chExt cx="826642" cy="1830478"/>
            </a:xfrm>
          </p:grpSpPr>
          <p:sp>
            <p:nvSpPr>
              <p:cNvPr id="79" name="Freeform 11">
                <a:extLst>
                  <a:ext uri="{FF2B5EF4-FFF2-40B4-BE49-F238E27FC236}">
                    <a16:creationId xmlns:a16="http://schemas.microsoft.com/office/drawing/2014/main" id="{0F4B3CBE-1605-4759-8F4B-1D65076D2886}"/>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rgbClr val="25BDEE"/>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sp>
            <p:nvSpPr>
              <p:cNvPr id="80" name="Freeform 12">
                <a:extLst>
                  <a:ext uri="{FF2B5EF4-FFF2-40B4-BE49-F238E27FC236}">
                    <a16:creationId xmlns:a16="http://schemas.microsoft.com/office/drawing/2014/main" id="{B243D693-1E6E-4C5F-9F4D-E588DF21BCF8}"/>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rgbClr val="25BDEE">
                  <a:lumMod val="75000"/>
                </a:srgbClr>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grpSp>
        <p:sp>
          <p:nvSpPr>
            <p:cNvPr id="78" name="Rectangle 10">
              <a:extLst>
                <a:ext uri="{FF2B5EF4-FFF2-40B4-BE49-F238E27FC236}">
                  <a16:creationId xmlns:a16="http://schemas.microsoft.com/office/drawing/2014/main" id="{5FFFF11E-2FE3-4C4D-B885-CB3D4180D7C2}"/>
                </a:ext>
              </a:extLst>
            </p:cNvPr>
            <p:cNvSpPr/>
            <p:nvPr/>
          </p:nvSpPr>
          <p:spPr>
            <a:xfrm>
              <a:off x="5611971" y="2058140"/>
              <a:ext cx="642911" cy="642911"/>
            </a:xfrm>
            <a:prstGeom prst="rect">
              <a:avLst/>
            </a:prstGeom>
            <a:solidFill>
              <a:srgbClr val="FFFFFF"/>
            </a:solidFill>
            <a:ln w="25400" cap="flat" cmpd="sng" algn="ctr">
              <a:noFill/>
              <a:prstDash val="solid"/>
            </a:ln>
            <a:effectLst/>
          </p:spPr>
          <p:txBody>
            <a:bodyPr rtlCol="0" anchor="ctr"/>
            <a:lstStyle/>
            <a:p>
              <a:pPr algn="ctr" defTabSz="1219170">
                <a:defRPr/>
              </a:pPr>
              <a:endParaRPr lang="de-DE" sz="2400" kern="0">
                <a:solidFill>
                  <a:srgbClr val="FFFFFF"/>
                </a:solidFill>
                <a:latin typeface="Arial" panose="020B0604020202020204" pitchFamily="34" charset="0"/>
              </a:endParaRPr>
            </a:p>
          </p:txBody>
        </p:sp>
      </p:grpSp>
      <p:grpSp>
        <p:nvGrpSpPr>
          <p:cNvPr id="81" name="Group 13">
            <a:extLst>
              <a:ext uri="{FF2B5EF4-FFF2-40B4-BE49-F238E27FC236}">
                <a16:creationId xmlns:a16="http://schemas.microsoft.com/office/drawing/2014/main" id="{432EEA6F-AAD6-407B-94FD-609280D95974}"/>
              </a:ext>
            </a:extLst>
          </p:cNvPr>
          <p:cNvGrpSpPr/>
          <p:nvPr/>
        </p:nvGrpSpPr>
        <p:grpSpPr>
          <a:xfrm rot="2700000" flipV="1">
            <a:off x="4697807" y="3489730"/>
            <a:ext cx="1058196" cy="2343221"/>
            <a:chOff x="5520106" y="1962152"/>
            <a:chExt cx="826642" cy="1830478"/>
          </a:xfrm>
        </p:grpSpPr>
        <p:grpSp>
          <p:nvGrpSpPr>
            <p:cNvPr id="82" name="Group 14">
              <a:extLst>
                <a:ext uri="{FF2B5EF4-FFF2-40B4-BE49-F238E27FC236}">
                  <a16:creationId xmlns:a16="http://schemas.microsoft.com/office/drawing/2014/main" id="{A099DDAF-2855-4918-977F-A62DEBBF3B3C}"/>
                </a:ext>
              </a:extLst>
            </p:cNvPr>
            <p:cNvGrpSpPr/>
            <p:nvPr/>
          </p:nvGrpSpPr>
          <p:grpSpPr>
            <a:xfrm>
              <a:off x="5520106" y="1962152"/>
              <a:ext cx="826642" cy="1830478"/>
              <a:chOff x="5520106" y="1962152"/>
              <a:chExt cx="826642" cy="1830478"/>
            </a:xfrm>
          </p:grpSpPr>
          <p:sp>
            <p:nvSpPr>
              <p:cNvPr id="84" name="Freeform 16">
                <a:extLst>
                  <a:ext uri="{FF2B5EF4-FFF2-40B4-BE49-F238E27FC236}">
                    <a16:creationId xmlns:a16="http://schemas.microsoft.com/office/drawing/2014/main" id="{1CB7A1BC-FAD8-4ECC-A001-F722C14D9CE5}"/>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rgbClr val="0CA384"/>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sp>
            <p:nvSpPr>
              <p:cNvPr id="85" name="Freeform 17">
                <a:extLst>
                  <a:ext uri="{FF2B5EF4-FFF2-40B4-BE49-F238E27FC236}">
                    <a16:creationId xmlns:a16="http://schemas.microsoft.com/office/drawing/2014/main" id="{1C511BD1-A274-40EE-A064-D543E6361372}"/>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rgbClr val="0CA384">
                  <a:lumMod val="75000"/>
                </a:srgbClr>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grpSp>
        <p:sp>
          <p:nvSpPr>
            <p:cNvPr id="83" name="Rectangle 15">
              <a:extLst>
                <a:ext uri="{FF2B5EF4-FFF2-40B4-BE49-F238E27FC236}">
                  <a16:creationId xmlns:a16="http://schemas.microsoft.com/office/drawing/2014/main" id="{D51E7334-8BAA-4704-98D2-EA3909BE94FA}"/>
                </a:ext>
              </a:extLst>
            </p:cNvPr>
            <p:cNvSpPr/>
            <p:nvPr/>
          </p:nvSpPr>
          <p:spPr>
            <a:xfrm>
              <a:off x="5611971" y="2058140"/>
              <a:ext cx="642911" cy="642911"/>
            </a:xfrm>
            <a:prstGeom prst="rect">
              <a:avLst/>
            </a:prstGeom>
            <a:solidFill>
              <a:srgbClr val="FFFFFF"/>
            </a:solidFill>
            <a:ln w="25400" cap="flat" cmpd="sng" algn="ctr">
              <a:noFill/>
              <a:prstDash val="solid"/>
            </a:ln>
            <a:effectLst/>
          </p:spPr>
          <p:txBody>
            <a:bodyPr rtlCol="0" anchor="ctr"/>
            <a:lstStyle/>
            <a:p>
              <a:pPr algn="ctr" defTabSz="1219170">
                <a:defRPr/>
              </a:pPr>
              <a:endParaRPr lang="de-DE" sz="2400" kern="0">
                <a:solidFill>
                  <a:srgbClr val="FFFFFF"/>
                </a:solidFill>
                <a:latin typeface="Arial" panose="020B0604020202020204" pitchFamily="34" charset="0"/>
              </a:endParaRPr>
            </a:p>
          </p:txBody>
        </p:sp>
      </p:grpSp>
      <p:grpSp>
        <p:nvGrpSpPr>
          <p:cNvPr id="86" name="Group 18">
            <a:extLst>
              <a:ext uri="{FF2B5EF4-FFF2-40B4-BE49-F238E27FC236}">
                <a16:creationId xmlns:a16="http://schemas.microsoft.com/office/drawing/2014/main" id="{DBF014CB-1BBC-49B8-ACB8-BC2146D51FD8}"/>
              </a:ext>
            </a:extLst>
          </p:cNvPr>
          <p:cNvGrpSpPr/>
          <p:nvPr/>
        </p:nvGrpSpPr>
        <p:grpSpPr>
          <a:xfrm rot="18900000" flipH="1" flipV="1">
            <a:off x="6436003" y="3489729"/>
            <a:ext cx="1058196" cy="2343221"/>
            <a:chOff x="5520106" y="1962152"/>
            <a:chExt cx="826642" cy="1830478"/>
          </a:xfrm>
        </p:grpSpPr>
        <p:grpSp>
          <p:nvGrpSpPr>
            <p:cNvPr id="87" name="Group 19">
              <a:extLst>
                <a:ext uri="{FF2B5EF4-FFF2-40B4-BE49-F238E27FC236}">
                  <a16:creationId xmlns:a16="http://schemas.microsoft.com/office/drawing/2014/main" id="{199BFF43-58EA-4FF5-87BD-241F45A25330}"/>
                </a:ext>
              </a:extLst>
            </p:cNvPr>
            <p:cNvGrpSpPr/>
            <p:nvPr/>
          </p:nvGrpSpPr>
          <p:grpSpPr>
            <a:xfrm>
              <a:off x="5520106" y="1962152"/>
              <a:ext cx="826642" cy="1830478"/>
              <a:chOff x="5520106" y="1962152"/>
              <a:chExt cx="826642" cy="1830478"/>
            </a:xfrm>
          </p:grpSpPr>
          <p:sp>
            <p:nvSpPr>
              <p:cNvPr id="89" name="Freeform 21">
                <a:extLst>
                  <a:ext uri="{FF2B5EF4-FFF2-40B4-BE49-F238E27FC236}">
                    <a16:creationId xmlns:a16="http://schemas.microsoft.com/office/drawing/2014/main" id="{C06DD66F-C8FB-42EF-8B67-C658220D2754}"/>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rgbClr val="7CCB62"/>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sp>
            <p:nvSpPr>
              <p:cNvPr id="90" name="Freeform 22">
                <a:extLst>
                  <a:ext uri="{FF2B5EF4-FFF2-40B4-BE49-F238E27FC236}">
                    <a16:creationId xmlns:a16="http://schemas.microsoft.com/office/drawing/2014/main" id="{0DE470EB-5518-46EE-9C3B-73AF8F3A30D1}"/>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rgbClr val="7CCB62">
                  <a:lumMod val="75000"/>
                </a:srgbClr>
              </a:solidFill>
              <a:ln w="25400" cap="flat" cmpd="sng" algn="ctr">
                <a:noFill/>
                <a:prstDash val="solid"/>
              </a:ln>
              <a:effectLst/>
            </p:spPr>
            <p:txBody>
              <a:bodyPr wrap="square" rtlCol="0" anchor="ctr">
                <a:noAutofit/>
              </a:bodyPr>
              <a:lstStyle/>
              <a:p>
                <a:pPr algn="ctr" defTabSz="1219170">
                  <a:defRPr/>
                </a:pPr>
                <a:endParaRPr lang="de-DE" sz="2400" kern="0">
                  <a:solidFill>
                    <a:srgbClr val="FFFFFF"/>
                  </a:solidFill>
                  <a:latin typeface="Arial" panose="020B0604020202020204" pitchFamily="34" charset="0"/>
                </a:endParaRPr>
              </a:p>
            </p:txBody>
          </p:sp>
        </p:grpSp>
        <p:sp>
          <p:nvSpPr>
            <p:cNvPr id="88" name="Rectangle 20">
              <a:extLst>
                <a:ext uri="{FF2B5EF4-FFF2-40B4-BE49-F238E27FC236}">
                  <a16:creationId xmlns:a16="http://schemas.microsoft.com/office/drawing/2014/main" id="{FD77FD76-F5B6-4EE5-91EC-C8856C82D680}"/>
                </a:ext>
              </a:extLst>
            </p:cNvPr>
            <p:cNvSpPr/>
            <p:nvPr/>
          </p:nvSpPr>
          <p:spPr>
            <a:xfrm>
              <a:off x="5611971" y="2058140"/>
              <a:ext cx="642911" cy="642911"/>
            </a:xfrm>
            <a:prstGeom prst="rect">
              <a:avLst/>
            </a:prstGeom>
            <a:solidFill>
              <a:srgbClr val="FFFFFF"/>
            </a:solidFill>
            <a:ln w="25400" cap="flat" cmpd="sng" algn="ctr">
              <a:noFill/>
              <a:prstDash val="solid"/>
            </a:ln>
            <a:effectLst/>
          </p:spPr>
          <p:txBody>
            <a:bodyPr rtlCol="0" anchor="ctr"/>
            <a:lstStyle/>
            <a:p>
              <a:pPr algn="ctr" defTabSz="1219170">
                <a:defRPr/>
              </a:pPr>
              <a:endParaRPr lang="de-DE" sz="2400" kern="0">
                <a:solidFill>
                  <a:srgbClr val="FFFFFF"/>
                </a:solidFill>
                <a:latin typeface="Arial" panose="020B0604020202020204" pitchFamily="34" charset="0"/>
              </a:endParaRPr>
            </a:p>
          </p:txBody>
        </p:sp>
      </p:grpSp>
      <p:sp>
        <p:nvSpPr>
          <p:cNvPr id="91" name="TextBox 23">
            <a:extLst>
              <a:ext uri="{FF2B5EF4-FFF2-40B4-BE49-F238E27FC236}">
                <a16:creationId xmlns:a16="http://schemas.microsoft.com/office/drawing/2014/main" id="{DFEDBAF4-F8FE-49A0-ABF1-7DEFF5D5A126}"/>
              </a:ext>
            </a:extLst>
          </p:cNvPr>
          <p:cNvSpPr txBox="1"/>
          <p:nvPr/>
        </p:nvSpPr>
        <p:spPr>
          <a:xfrm flipH="1">
            <a:off x="508001" y="1699698"/>
            <a:ext cx="2997684" cy="2026196"/>
          </a:xfrm>
          <a:prstGeom prst="rect">
            <a:avLst/>
          </a:prstGeom>
          <a:noFill/>
          <a:ln>
            <a:noFill/>
          </a:ln>
        </p:spPr>
        <p:txBody>
          <a:bodyPr wrap="square" lIns="0" tIns="0" rIns="0" bIns="0" rtlCol="0" anchor="ctr">
            <a:spAutoFit/>
          </a:bodyPr>
          <a:lstStyle/>
          <a:p>
            <a:pPr algn="r">
              <a:lnSpc>
                <a:spcPct val="150000"/>
              </a:lnSpc>
            </a:pPr>
            <a:r>
              <a:rPr lang="de-DE" b="1" dirty="0">
                <a:solidFill>
                  <a:srgbClr val="2486E9"/>
                </a:solidFill>
                <a:latin typeface="Arial" panose="020B0604020202020204" pitchFamily="34" charset="0"/>
              </a:rPr>
              <a:t>Design</a:t>
            </a:r>
          </a:p>
          <a:p>
            <a:pPr algn="r">
              <a:lnSpc>
                <a:spcPct val="150000"/>
              </a:lnSpc>
            </a:pPr>
            <a:endParaRPr lang="de-DE" b="1" dirty="0">
              <a:solidFill>
                <a:srgbClr val="2486E9"/>
              </a:solidFill>
              <a:latin typeface="Arial" panose="020B0604020202020204" pitchFamily="34" charset="0"/>
            </a:endParaRPr>
          </a:p>
          <a:p>
            <a:pPr algn="r">
              <a:lnSpc>
                <a:spcPct val="150000"/>
              </a:lnSpc>
            </a:pPr>
            <a:endParaRPr lang="de-DE" b="1" dirty="0">
              <a:solidFill>
                <a:srgbClr val="2486E9"/>
              </a:solidFill>
              <a:latin typeface="Arial" panose="020B0604020202020204" pitchFamily="34" charset="0"/>
            </a:endParaRPr>
          </a:p>
          <a:p>
            <a:pPr algn="r">
              <a:lnSpc>
                <a:spcPct val="150000"/>
              </a:lnSpc>
            </a:pPr>
            <a:endParaRPr lang="de-DE" b="1" dirty="0">
              <a:solidFill>
                <a:srgbClr val="2486E9"/>
              </a:solidFill>
              <a:latin typeface="Arial" panose="020B0604020202020204" pitchFamily="34" charset="0"/>
            </a:endParaRPr>
          </a:p>
          <a:p>
            <a:pPr algn="r">
              <a:lnSpc>
                <a:spcPct val="150000"/>
              </a:lnSpc>
            </a:pPr>
            <a:endParaRPr lang="de-DE" b="1" dirty="0">
              <a:solidFill>
                <a:srgbClr val="2486E9"/>
              </a:solidFill>
              <a:latin typeface="Arial" panose="020B0604020202020204" pitchFamily="34" charset="0"/>
            </a:endParaRPr>
          </a:p>
        </p:txBody>
      </p:sp>
      <p:sp>
        <p:nvSpPr>
          <p:cNvPr id="92" name="TextBox 24">
            <a:extLst>
              <a:ext uri="{FF2B5EF4-FFF2-40B4-BE49-F238E27FC236}">
                <a16:creationId xmlns:a16="http://schemas.microsoft.com/office/drawing/2014/main" id="{0C959F19-93B2-489B-BD88-C7D378D4BECA}"/>
              </a:ext>
            </a:extLst>
          </p:cNvPr>
          <p:cNvSpPr txBox="1"/>
          <p:nvPr/>
        </p:nvSpPr>
        <p:spPr>
          <a:xfrm flipH="1">
            <a:off x="508001" y="4225051"/>
            <a:ext cx="2997684" cy="1195199"/>
          </a:xfrm>
          <a:prstGeom prst="rect">
            <a:avLst/>
          </a:prstGeom>
          <a:noFill/>
          <a:ln>
            <a:noFill/>
          </a:ln>
        </p:spPr>
        <p:txBody>
          <a:bodyPr wrap="square" lIns="0" tIns="0" rIns="0" bIns="0" rtlCol="0" anchor="ctr">
            <a:spAutoFit/>
          </a:bodyPr>
          <a:lstStyle/>
          <a:p>
            <a:pPr algn="r">
              <a:lnSpc>
                <a:spcPct val="150000"/>
              </a:lnSpc>
            </a:pPr>
            <a:r>
              <a:rPr lang="de-DE" b="1" dirty="0">
                <a:solidFill>
                  <a:srgbClr val="0CA384"/>
                </a:solidFill>
                <a:latin typeface="Arial" panose="020B0604020202020204" pitchFamily="34" charset="0"/>
              </a:rPr>
              <a:t>Components</a:t>
            </a:r>
          </a:p>
          <a:p>
            <a:pPr algn="r">
              <a:lnSpc>
                <a:spcPct val="150000"/>
              </a:lnSpc>
            </a:pPr>
            <a:endParaRPr lang="de-DE" b="1" dirty="0">
              <a:solidFill>
                <a:srgbClr val="0CA384"/>
              </a:solidFill>
              <a:latin typeface="Arial" panose="020B0604020202020204" pitchFamily="34" charset="0"/>
            </a:endParaRPr>
          </a:p>
          <a:p>
            <a:pPr algn="r">
              <a:lnSpc>
                <a:spcPct val="150000"/>
              </a:lnSpc>
            </a:pPr>
            <a:endParaRPr lang="de-DE" b="1" dirty="0">
              <a:solidFill>
                <a:srgbClr val="0CA384"/>
              </a:solidFill>
              <a:latin typeface="Arial" panose="020B0604020202020204" pitchFamily="34" charset="0"/>
            </a:endParaRPr>
          </a:p>
        </p:txBody>
      </p:sp>
      <p:sp>
        <p:nvSpPr>
          <p:cNvPr id="93" name="TextBox 25">
            <a:extLst>
              <a:ext uri="{FF2B5EF4-FFF2-40B4-BE49-F238E27FC236}">
                <a16:creationId xmlns:a16="http://schemas.microsoft.com/office/drawing/2014/main" id="{9182D6F8-F4FF-43FD-90A1-F9DBB0B989FB}"/>
              </a:ext>
            </a:extLst>
          </p:cNvPr>
          <p:cNvSpPr txBox="1"/>
          <p:nvPr/>
        </p:nvSpPr>
        <p:spPr>
          <a:xfrm flipH="1">
            <a:off x="8667139" y="1699697"/>
            <a:ext cx="2997684" cy="2026196"/>
          </a:xfrm>
          <a:prstGeom prst="rect">
            <a:avLst/>
          </a:prstGeom>
          <a:noFill/>
          <a:ln>
            <a:noFill/>
          </a:ln>
        </p:spPr>
        <p:txBody>
          <a:bodyPr wrap="square" lIns="0" tIns="0" rIns="0" bIns="0" rtlCol="0" anchor="ctr">
            <a:spAutoFit/>
          </a:bodyPr>
          <a:lstStyle/>
          <a:p>
            <a:pPr>
              <a:lnSpc>
                <a:spcPct val="150000"/>
              </a:lnSpc>
            </a:pPr>
            <a:r>
              <a:rPr lang="de-DE" b="1" dirty="0">
                <a:solidFill>
                  <a:srgbClr val="25BDEE"/>
                </a:solidFill>
                <a:latin typeface="Arial" panose="020B0604020202020204" pitchFamily="34" charset="0"/>
              </a:rPr>
              <a:t>Onsets</a:t>
            </a:r>
          </a:p>
          <a:p>
            <a:pPr>
              <a:lnSpc>
                <a:spcPct val="150000"/>
              </a:lnSpc>
            </a:pPr>
            <a:endParaRPr lang="de-DE" b="1" dirty="0">
              <a:solidFill>
                <a:srgbClr val="25BDEE"/>
              </a:solidFill>
              <a:latin typeface="Arial" panose="020B0604020202020204" pitchFamily="34" charset="0"/>
            </a:endParaRPr>
          </a:p>
          <a:p>
            <a:pPr>
              <a:lnSpc>
                <a:spcPct val="150000"/>
              </a:lnSpc>
            </a:pPr>
            <a:endParaRPr lang="de-DE" b="1" dirty="0">
              <a:solidFill>
                <a:srgbClr val="25BDEE"/>
              </a:solidFill>
              <a:latin typeface="Arial" panose="020B0604020202020204" pitchFamily="34" charset="0"/>
            </a:endParaRPr>
          </a:p>
          <a:p>
            <a:pPr>
              <a:lnSpc>
                <a:spcPct val="150000"/>
              </a:lnSpc>
            </a:pPr>
            <a:endParaRPr lang="de-DE" dirty="0">
              <a:solidFill>
                <a:srgbClr val="FFFFFF">
                  <a:lumMod val="50000"/>
                </a:srgbClr>
              </a:solidFill>
              <a:latin typeface="Arial" panose="020B0604020202020204" pitchFamily="34" charset="0"/>
            </a:endParaRPr>
          </a:p>
          <a:p>
            <a:pPr>
              <a:lnSpc>
                <a:spcPct val="150000"/>
              </a:lnSpc>
            </a:pPr>
            <a:r>
              <a:rPr lang="de-DE" dirty="0">
                <a:solidFill>
                  <a:srgbClr val="FFFFFF">
                    <a:lumMod val="50000"/>
                  </a:srgbClr>
                </a:solidFill>
                <a:latin typeface="Arial" panose="020B0604020202020204" pitchFamily="34" charset="0"/>
              </a:rPr>
              <a:t>.</a:t>
            </a:r>
          </a:p>
        </p:txBody>
      </p:sp>
      <p:sp>
        <p:nvSpPr>
          <p:cNvPr id="94" name="TextBox 26">
            <a:extLst>
              <a:ext uri="{FF2B5EF4-FFF2-40B4-BE49-F238E27FC236}">
                <a16:creationId xmlns:a16="http://schemas.microsoft.com/office/drawing/2014/main" id="{53DA4FDC-4B91-466F-9ED5-0B609BF66028}"/>
              </a:ext>
            </a:extLst>
          </p:cNvPr>
          <p:cNvSpPr txBox="1"/>
          <p:nvPr/>
        </p:nvSpPr>
        <p:spPr>
          <a:xfrm flipH="1">
            <a:off x="8667139" y="4225052"/>
            <a:ext cx="2997684" cy="1195199"/>
          </a:xfrm>
          <a:prstGeom prst="rect">
            <a:avLst/>
          </a:prstGeom>
          <a:noFill/>
          <a:ln>
            <a:noFill/>
          </a:ln>
        </p:spPr>
        <p:txBody>
          <a:bodyPr wrap="square" lIns="0" tIns="0" rIns="0" bIns="0" rtlCol="0" anchor="ctr">
            <a:spAutoFit/>
          </a:bodyPr>
          <a:lstStyle/>
          <a:p>
            <a:pPr>
              <a:lnSpc>
                <a:spcPct val="150000"/>
              </a:lnSpc>
            </a:pPr>
            <a:r>
              <a:rPr lang="de-DE" b="1" dirty="0">
                <a:solidFill>
                  <a:srgbClr val="7CCB62"/>
                </a:solidFill>
                <a:latin typeface="Arial" panose="020B0604020202020204" pitchFamily="34" charset="0"/>
              </a:rPr>
              <a:t>Simulation</a:t>
            </a:r>
          </a:p>
          <a:p>
            <a:pPr>
              <a:lnSpc>
                <a:spcPct val="150000"/>
              </a:lnSpc>
            </a:pPr>
            <a:endParaRPr lang="de-DE" b="1" dirty="0">
              <a:solidFill>
                <a:srgbClr val="7CCB62"/>
              </a:solidFill>
              <a:latin typeface="Arial" panose="020B0604020202020204" pitchFamily="34" charset="0"/>
            </a:endParaRPr>
          </a:p>
          <a:p>
            <a:pPr>
              <a:lnSpc>
                <a:spcPct val="150000"/>
              </a:lnSpc>
            </a:pPr>
            <a:endParaRPr lang="de-DE" b="1" dirty="0">
              <a:solidFill>
                <a:srgbClr val="7CCB62"/>
              </a:solidFill>
              <a:latin typeface="Arial" panose="020B0604020202020204" pitchFamily="34" charset="0"/>
            </a:endParaRPr>
          </a:p>
        </p:txBody>
      </p:sp>
      <p:sp>
        <p:nvSpPr>
          <p:cNvPr id="49" name="Foliennummernplatzhalter 48">
            <a:extLst>
              <a:ext uri="{FF2B5EF4-FFF2-40B4-BE49-F238E27FC236}">
                <a16:creationId xmlns:a16="http://schemas.microsoft.com/office/drawing/2014/main" id="{A4EEE068-4921-4E38-89E7-4EBB272C0768}"/>
              </a:ext>
            </a:extLst>
          </p:cNvPr>
          <p:cNvSpPr>
            <a:spLocks noGrp="1"/>
          </p:cNvSpPr>
          <p:nvPr>
            <p:ph type="sldNum" sz="quarter" idx="19"/>
          </p:nvPr>
        </p:nvSpPr>
        <p:spPr/>
        <p:txBody>
          <a:bodyPr/>
          <a:lstStyle/>
          <a:p>
            <a:fld id="{8D57957C-F0F3-7842-B0E2-B762F92D6487}" type="slidenum">
              <a:rPr lang="de-DE" smtClean="0"/>
              <a:pPr/>
              <a:t>19</a:t>
            </a:fld>
            <a:r>
              <a:rPr lang="de-DE" dirty="0"/>
              <a:t> </a:t>
            </a:r>
            <a:endParaRPr lang="de-DE" sz="900" dirty="0">
              <a:solidFill>
                <a:schemeClr val="accent1"/>
              </a:solidFill>
            </a:endParaRPr>
          </a:p>
        </p:txBody>
      </p:sp>
      <p:pic>
        <p:nvPicPr>
          <p:cNvPr id="3" name="Grafik 2">
            <a:extLst>
              <a:ext uri="{FF2B5EF4-FFF2-40B4-BE49-F238E27FC236}">
                <a16:creationId xmlns:a16="http://schemas.microsoft.com/office/drawing/2014/main" id="{E1F6AFBF-59D9-7CDD-C2B5-DB68FBFEBD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2039" y="2126688"/>
            <a:ext cx="2856702" cy="1752375"/>
          </a:xfrm>
          <a:prstGeom prst="rect">
            <a:avLst/>
          </a:prstGeom>
        </p:spPr>
      </p:pic>
      <p:pic>
        <p:nvPicPr>
          <p:cNvPr id="4" name="Grafik 3">
            <a:extLst>
              <a:ext uri="{FF2B5EF4-FFF2-40B4-BE49-F238E27FC236}">
                <a16:creationId xmlns:a16="http://schemas.microsoft.com/office/drawing/2014/main" id="{101A2805-2F8C-6573-BB02-095B587D7B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6065" y="4654880"/>
            <a:ext cx="3165917" cy="1185993"/>
          </a:xfrm>
          <a:prstGeom prst="rect">
            <a:avLst/>
          </a:prstGeom>
        </p:spPr>
      </p:pic>
      <p:pic>
        <p:nvPicPr>
          <p:cNvPr id="5" name="Grafik 4">
            <a:extLst>
              <a:ext uri="{FF2B5EF4-FFF2-40B4-BE49-F238E27FC236}">
                <a16:creationId xmlns:a16="http://schemas.microsoft.com/office/drawing/2014/main" id="{E436E1EE-4330-7479-5F62-8DC163C88D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9674" y="2139187"/>
            <a:ext cx="3508382" cy="1254557"/>
          </a:xfrm>
          <a:prstGeom prst="rect">
            <a:avLst/>
          </a:prstGeom>
        </p:spPr>
      </p:pic>
      <p:pic>
        <p:nvPicPr>
          <p:cNvPr id="6" name="Grafik 5">
            <a:extLst>
              <a:ext uri="{FF2B5EF4-FFF2-40B4-BE49-F238E27FC236}">
                <a16:creationId xmlns:a16="http://schemas.microsoft.com/office/drawing/2014/main" id="{BB07CA8E-CE2B-9573-2B63-75AFEEC3BF3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38080" y="4644343"/>
            <a:ext cx="2945242" cy="1397316"/>
          </a:xfrm>
          <a:prstGeom prst="rect">
            <a:avLst/>
          </a:prstGeom>
        </p:spPr>
      </p:pic>
      <p:sp>
        <p:nvSpPr>
          <p:cNvPr id="11" name="Titel 1">
            <a:extLst>
              <a:ext uri="{FF2B5EF4-FFF2-40B4-BE49-F238E27FC236}">
                <a16:creationId xmlns:a16="http://schemas.microsoft.com/office/drawing/2014/main" id="{E9063F02-85C9-235F-C5AF-9A54DE7BACFC}"/>
              </a:ext>
            </a:extLst>
          </p:cNvPr>
          <p:cNvSpPr>
            <a:spLocks noGrp="1"/>
          </p:cNvSpPr>
          <p:nvPr>
            <p:ph type="title"/>
          </p:nvPr>
        </p:nvSpPr>
        <p:spPr>
          <a:xfrm>
            <a:off x="838200" y="365125"/>
            <a:ext cx="10515600" cy="1325563"/>
          </a:xfrm>
        </p:spPr>
        <p:txBody>
          <a:bodyPr/>
          <a:lstStyle/>
          <a:p>
            <a:r>
              <a:rPr lang="en-US" sz="4400" dirty="0"/>
              <a:t>Results – Simulation Space - Setup</a:t>
            </a:r>
            <a:endParaRPr lang="en-GB" dirty="0"/>
          </a:p>
        </p:txBody>
      </p:sp>
      <p:pic>
        <p:nvPicPr>
          <p:cNvPr id="13" name="Grafik 12" descr="Essende Person mit einfarbiger Füllung">
            <a:extLst>
              <a:ext uri="{FF2B5EF4-FFF2-40B4-BE49-F238E27FC236}">
                <a16:creationId xmlns:a16="http://schemas.microsoft.com/office/drawing/2014/main" id="{5C0F9A3F-DEC3-954A-2551-690DA17437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9456" y="2090539"/>
            <a:ext cx="695485" cy="695485"/>
          </a:xfrm>
          <a:prstGeom prst="rect">
            <a:avLst/>
          </a:prstGeom>
        </p:spPr>
      </p:pic>
      <p:pic>
        <p:nvPicPr>
          <p:cNvPr id="15" name="Grafik 14" descr="Inventar Silhouette">
            <a:extLst>
              <a:ext uri="{FF2B5EF4-FFF2-40B4-BE49-F238E27FC236}">
                <a16:creationId xmlns:a16="http://schemas.microsoft.com/office/drawing/2014/main" id="{327E7904-4C9A-9E84-AD7F-2DB31A6714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6798" y="4752341"/>
            <a:ext cx="686594" cy="686594"/>
          </a:xfrm>
          <a:prstGeom prst="rect">
            <a:avLst/>
          </a:prstGeom>
        </p:spPr>
      </p:pic>
      <p:pic>
        <p:nvPicPr>
          <p:cNvPr id="17" name="Grafik 16" descr="Stoppuhr 66% mit einfarbiger Füllung">
            <a:extLst>
              <a:ext uri="{FF2B5EF4-FFF2-40B4-BE49-F238E27FC236}">
                <a16:creationId xmlns:a16="http://schemas.microsoft.com/office/drawing/2014/main" id="{60A26EE4-0D29-5A7E-DE3F-FEA51C347D4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067434" y="2123356"/>
            <a:ext cx="684000" cy="684000"/>
          </a:xfrm>
          <a:prstGeom prst="rect">
            <a:avLst/>
          </a:prstGeom>
        </p:spPr>
      </p:pic>
      <p:pic>
        <p:nvPicPr>
          <p:cNvPr id="19" name="Grafik 18" descr="Periodische Grafik mit einfarbiger Füllung">
            <a:extLst>
              <a:ext uri="{FF2B5EF4-FFF2-40B4-BE49-F238E27FC236}">
                <a16:creationId xmlns:a16="http://schemas.microsoft.com/office/drawing/2014/main" id="{4173C382-1F9D-BC80-F07D-E831AECF90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67434" y="4768908"/>
            <a:ext cx="684000" cy="684000"/>
          </a:xfrm>
          <a:prstGeom prst="rect">
            <a:avLst/>
          </a:prstGeom>
        </p:spPr>
      </p:pic>
    </p:spTree>
    <p:extLst>
      <p:ext uri="{BB962C8B-B14F-4D97-AF65-F5344CB8AC3E}">
        <p14:creationId xmlns:p14="http://schemas.microsoft.com/office/powerpoint/2010/main" val="33614781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D21F17-D150-8831-6DCF-5C9E0681A5E8}"/>
              </a:ext>
            </a:extLst>
          </p:cNvPr>
          <p:cNvSpPr>
            <a:spLocks noGrp="1"/>
          </p:cNvSpPr>
          <p:nvPr>
            <p:ph type="title"/>
          </p:nvPr>
        </p:nvSpPr>
        <p:spPr/>
        <p:txBody>
          <a:bodyPr/>
          <a:lstStyle/>
          <a:p>
            <a:r>
              <a:rPr lang="en-GB"/>
              <a:t>Table of Content</a:t>
            </a:r>
          </a:p>
        </p:txBody>
      </p:sp>
      <p:sp>
        <p:nvSpPr>
          <p:cNvPr id="3" name="Inhaltsplatzhalter 2">
            <a:extLst>
              <a:ext uri="{FF2B5EF4-FFF2-40B4-BE49-F238E27FC236}">
                <a16:creationId xmlns:a16="http://schemas.microsoft.com/office/drawing/2014/main" id="{A90712B0-0010-24DB-A0D1-6F2CD1ECD39D}"/>
              </a:ext>
            </a:extLst>
          </p:cNvPr>
          <p:cNvSpPr>
            <a:spLocks noGrp="1"/>
          </p:cNvSpPr>
          <p:nvPr>
            <p:ph idx="1"/>
          </p:nvPr>
        </p:nvSpPr>
        <p:spPr/>
        <p:txBody>
          <a:bodyPr>
            <a:normAutofit lnSpcReduction="10000"/>
          </a:bodyPr>
          <a:lstStyle/>
          <a:p>
            <a:pPr marL="514350" indent="-514350">
              <a:lnSpc>
                <a:spcPct val="150000"/>
              </a:lnSpc>
              <a:buFont typeface="+mj-lt"/>
              <a:buAutoNum type="arabicPeriod"/>
            </a:pPr>
            <a:r>
              <a:rPr lang="en-GB" dirty="0"/>
              <a:t>Introduction</a:t>
            </a:r>
          </a:p>
          <a:p>
            <a:pPr marL="514350" indent="-514350">
              <a:lnSpc>
                <a:spcPct val="150000"/>
              </a:lnSpc>
              <a:buFont typeface="+mj-lt"/>
              <a:buAutoNum type="arabicPeriod"/>
            </a:pPr>
            <a:r>
              <a:rPr lang="en-GB" dirty="0"/>
              <a:t>Motivation &amp; related work</a:t>
            </a:r>
          </a:p>
          <a:p>
            <a:pPr marL="514350" indent="-514350">
              <a:lnSpc>
                <a:spcPct val="150000"/>
              </a:lnSpc>
              <a:buFont typeface="+mj-lt"/>
              <a:buAutoNum type="arabicPeriod"/>
            </a:pPr>
            <a:r>
              <a:rPr lang="en-GB" dirty="0"/>
              <a:t>Approach</a:t>
            </a:r>
          </a:p>
          <a:p>
            <a:pPr marL="514350" indent="-514350">
              <a:lnSpc>
                <a:spcPct val="150000"/>
              </a:lnSpc>
              <a:buFont typeface="+mj-lt"/>
              <a:buAutoNum type="arabicPeriod"/>
            </a:pPr>
            <a:r>
              <a:rPr lang="en-GB" dirty="0"/>
              <a:t>Implementation &amp; Integration</a:t>
            </a:r>
          </a:p>
          <a:p>
            <a:pPr marL="514350" indent="-514350">
              <a:lnSpc>
                <a:spcPct val="150000"/>
              </a:lnSpc>
              <a:buFont typeface="+mj-lt"/>
              <a:buAutoNum type="arabicPeriod"/>
            </a:pPr>
            <a:r>
              <a:rPr lang="en-GB" dirty="0"/>
              <a:t>Results</a:t>
            </a:r>
          </a:p>
          <a:p>
            <a:pPr marL="514350" indent="-514350">
              <a:lnSpc>
                <a:spcPct val="150000"/>
              </a:lnSpc>
              <a:buFont typeface="+mj-lt"/>
              <a:buAutoNum type="arabicPeriod"/>
            </a:pPr>
            <a:r>
              <a:rPr lang="en-GB" dirty="0"/>
              <a:t>Discussion</a:t>
            </a:r>
          </a:p>
        </p:txBody>
      </p:sp>
      <p:sp>
        <p:nvSpPr>
          <p:cNvPr id="4" name="Foliennummernplatzhalter 3">
            <a:extLst>
              <a:ext uri="{FF2B5EF4-FFF2-40B4-BE49-F238E27FC236}">
                <a16:creationId xmlns:a16="http://schemas.microsoft.com/office/drawing/2014/main" id="{AFD5B162-039E-8397-3A42-E12143D567FA}"/>
              </a:ext>
            </a:extLst>
          </p:cNvPr>
          <p:cNvSpPr>
            <a:spLocks noGrp="1"/>
          </p:cNvSpPr>
          <p:nvPr>
            <p:ph type="sldNum" sz="quarter" idx="12"/>
          </p:nvPr>
        </p:nvSpPr>
        <p:spPr/>
        <p:txBody>
          <a:bodyPr/>
          <a:lstStyle/>
          <a:p>
            <a:fld id="{0C023649-3D6D-4408-97DE-0CCB7DAEFA98}" type="slidenum">
              <a:rPr lang="en-GB" smtClean="0"/>
              <a:t>2</a:t>
            </a:fld>
            <a:endParaRPr lang="en-GB"/>
          </a:p>
        </p:txBody>
      </p:sp>
    </p:spTree>
    <p:extLst>
      <p:ext uri="{BB962C8B-B14F-4D97-AF65-F5344CB8AC3E}">
        <p14:creationId xmlns:p14="http://schemas.microsoft.com/office/powerpoint/2010/main" val="253246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5D49C-F243-EE25-52D7-95B2FC5F0F53}"/>
              </a:ext>
            </a:extLst>
          </p:cNvPr>
          <p:cNvSpPr>
            <a:spLocks noGrp="1"/>
          </p:cNvSpPr>
          <p:nvPr>
            <p:ph type="title"/>
          </p:nvPr>
        </p:nvSpPr>
        <p:spPr/>
        <p:txBody>
          <a:bodyPr/>
          <a:lstStyle/>
          <a:p>
            <a:r>
              <a:rPr lang="en-GB"/>
              <a:t>Results – Simulation Space - LBA</a:t>
            </a:r>
          </a:p>
        </p:txBody>
      </p:sp>
      <p:pic>
        <p:nvPicPr>
          <p:cNvPr id="5" name="Grafik 4">
            <a:extLst>
              <a:ext uri="{FF2B5EF4-FFF2-40B4-BE49-F238E27FC236}">
                <a16:creationId xmlns:a16="http://schemas.microsoft.com/office/drawing/2014/main" id="{940410A3-13AA-FEA8-27B8-7C6AE2CAF2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7648" y="2095330"/>
            <a:ext cx="4949103" cy="3649543"/>
          </a:xfrm>
          <a:prstGeom prst="rect">
            <a:avLst/>
          </a:prstGeom>
        </p:spPr>
      </p:pic>
      <p:pic>
        <p:nvPicPr>
          <p:cNvPr id="7" name="Grafik 6">
            <a:extLst>
              <a:ext uri="{FF2B5EF4-FFF2-40B4-BE49-F238E27FC236}">
                <a16:creationId xmlns:a16="http://schemas.microsoft.com/office/drawing/2014/main" id="{2E900E30-7BC0-EABC-7362-AE9163CD61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278" y="2059629"/>
            <a:ext cx="5399444" cy="4034831"/>
          </a:xfrm>
          <a:prstGeom prst="rect">
            <a:avLst/>
          </a:prstGeom>
        </p:spPr>
      </p:pic>
      <p:sp>
        <p:nvSpPr>
          <p:cNvPr id="8" name="Textfeld 7">
            <a:extLst>
              <a:ext uri="{FF2B5EF4-FFF2-40B4-BE49-F238E27FC236}">
                <a16:creationId xmlns:a16="http://schemas.microsoft.com/office/drawing/2014/main" id="{1F017042-0AC3-01C9-9657-C58A9FB6400D}"/>
              </a:ext>
            </a:extLst>
          </p:cNvPr>
          <p:cNvSpPr txBox="1"/>
          <p:nvPr/>
        </p:nvSpPr>
        <p:spPr>
          <a:xfrm>
            <a:off x="1020948" y="5963655"/>
            <a:ext cx="1800225" cy="261610"/>
          </a:xfrm>
          <a:prstGeom prst="rect">
            <a:avLst/>
          </a:prstGeom>
          <a:noFill/>
        </p:spPr>
        <p:txBody>
          <a:bodyPr wrap="square" rtlCol="0">
            <a:spAutoFit/>
          </a:bodyPr>
          <a:lstStyle/>
          <a:p>
            <a:r>
              <a:rPr lang="de-DE" sz="1100"/>
              <a:t>own </a:t>
            </a:r>
            <a:r>
              <a:rPr lang="en-GB" sz="1100"/>
              <a:t>illustration</a:t>
            </a:r>
          </a:p>
        </p:txBody>
      </p:sp>
      <p:sp>
        <p:nvSpPr>
          <p:cNvPr id="9" name="Textfeld 8">
            <a:extLst>
              <a:ext uri="{FF2B5EF4-FFF2-40B4-BE49-F238E27FC236}">
                <a16:creationId xmlns:a16="http://schemas.microsoft.com/office/drawing/2014/main" id="{536ECAFE-071F-D2BB-566A-EA2499994090}"/>
              </a:ext>
            </a:extLst>
          </p:cNvPr>
          <p:cNvSpPr txBox="1"/>
          <p:nvPr/>
        </p:nvSpPr>
        <p:spPr>
          <a:xfrm>
            <a:off x="6433970" y="5963655"/>
            <a:ext cx="1800225" cy="261610"/>
          </a:xfrm>
          <a:prstGeom prst="rect">
            <a:avLst/>
          </a:prstGeom>
          <a:noFill/>
        </p:spPr>
        <p:txBody>
          <a:bodyPr wrap="square" rtlCol="0">
            <a:spAutoFit/>
          </a:bodyPr>
          <a:lstStyle/>
          <a:p>
            <a:r>
              <a:rPr lang="de-DE" sz="1100" dirty="0"/>
              <a:t>own </a:t>
            </a:r>
            <a:r>
              <a:rPr lang="en-GB" sz="1100" dirty="0"/>
              <a:t>illustration</a:t>
            </a:r>
          </a:p>
        </p:txBody>
      </p:sp>
      <p:sp>
        <p:nvSpPr>
          <p:cNvPr id="10" name="Textfeld 9">
            <a:extLst>
              <a:ext uri="{FF2B5EF4-FFF2-40B4-BE49-F238E27FC236}">
                <a16:creationId xmlns:a16="http://schemas.microsoft.com/office/drawing/2014/main" id="{7F831EDD-BDFF-0A38-F9FB-24A66436A0C3}"/>
              </a:ext>
            </a:extLst>
          </p:cNvPr>
          <p:cNvSpPr txBox="1"/>
          <p:nvPr/>
        </p:nvSpPr>
        <p:spPr>
          <a:xfrm>
            <a:off x="1020948" y="1451323"/>
            <a:ext cx="3925711" cy="646331"/>
          </a:xfrm>
          <a:prstGeom prst="rect">
            <a:avLst/>
          </a:prstGeom>
          <a:noFill/>
        </p:spPr>
        <p:txBody>
          <a:bodyPr wrap="square" rtlCol="0">
            <a:spAutoFit/>
          </a:bodyPr>
          <a:lstStyle/>
          <a:p>
            <a:r>
              <a:rPr lang="en-GB" dirty="0"/>
              <a:t>Legend</a:t>
            </a:r>
            <a:br>
              <a:rPr lang="en-GB" dirty="0">
                <a:solidFill>
                  <a:srgbClr val="002060"/>
                </a:solidFill>
              </a:rPr>
            </a:br>
            <a:r>
              <a:rPr lang="en-GB" dirty="0">
                <a:solidFill>
                  <a:schemeClr val="accent5"/>
                </a:solidFill>
              </a:rPr>
              <a:t>Stimulus(S) </a:t>
            </a:r>
            <a:r>
              <a:rPr lang="en-GB" dirty="0">
                <a:solidFill>
                  <a:schemeClr val="accent4"/>
                </a:solidFill>
              </a:rPr>
              <a:t>Component(C) </a:t>
            </a:r>
            <a:r>
              <a:rPr lang="en-GB" dirty="0">
                <a:solidFill>
                  <a:schemeClr val="accent6"/>
                </a:solidFill>
              </a:rPr>
              <a:t>Response(R) </a:t>
            </a:r>
          </a:p>
        </p:txBody>
      </p:sp>
      <p:sp>
        <p:nvSpPr>
          <p:cNvPr id="3" name="Foliennummernplatzhalter 2">
            <a:extLst>
              <a:ext uri="{FF2B5EF4-FFF2-40B4-BE49-F238E27FC236}">
                <a16:creationId xmlns:a16="http://schemas.microsoft.com/office/drawing/2014/main" id="{5CD40CFA-BD65-BF51-79CF-EF8A80AFC572}"/>
              </a:ext>
            </a:extLst>
          </p:cNvPr>
          <p:cNvSpPr>
            <a:spLocks noGrp="1"/>
          </p:cNvSpPr>
          <p:nvPr>
            <p:ph type="sldNum" sz="quarter" idx="12"/>
          </p:nvPr>
        </p:nvSpPr>
        <p:spPr/>
        <p:txBody>
          <a:bodyPr/>
          <a:lstStyle/>
          <a:p>
            <a:fld id="{0C023649-3D6D-4408-97DE-0CCB7DAEFA98}" type="slidenum">
              <a:rPr lang="en-GB" smtClean="0"/>
              <a:t>20</a:t>
            </a:fld>
            <a:endParaRPr lang="en-GB"/>
          </a:p>
        </p:txBody>
      </p:sp>
    </p:spTree>
    <p:extLst>
      <p:ext uri="{BB962C8B-B14F-4D97-AF65-F5344CB8AC3E}">
        <p14:creationId xmlns:p14="http://schemas.microsoft.com/office/powerpoint/2010/main" val="3063941597"/>
      </p:ext>
    </p:extLst>
  </p:cSld>
  <p:clrMapOvr>
    <a:masterClrMapping/>
  </p:clrMapOvr>
  <mc:AlternateContent xmlns:mc="http://schemas.openxmlformats.org/markup-compatibility/2006" xmlns:p14="http://schemas.microsoft.com/office/powerpoint/2010/main">
    <mc:Choice Requires="p14">
      <p:transition spd="slow" p14:dur="2000" advTm="40147"/>
    </mc:Choice>
    <mc:Fallback xmlns="">
      <p:transition spd="slow" advTm="4014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5D49C-F243-EE25-52D7-95B2FC5F0F53}"/>
              </a:ext>
            </a:extLst>
          </p:cNvPr>
          <p:cNvSpPr>
            <a:spLocks noGrp="1"/>
          </p:cNvSpPr>
          <p:nvPr>
            <p:ph type="title"/>
          </p:nvPr>
        </p:nvSpPr>
        <p:spPr/>
        <p:txBody>
          <a:bodyPr/>
          <a:lstStyle/>
          <a:p>
            <a:r>
              <a:rPr lang="en-GB"/>
              <a:t>Results – Simulation Space - DDM</a:t>
            </a:r>
          </a:p>
        </p:txBody>
      </p:sp>
      <p:pic>
        <p:nvPicPr>
          <p:cNvPr id="5" name="Grafik 4">
            <a:extLst>
              <a:ext uri="{FF2B5EF4-FFF2-40B4-BE49-F238E27FC236}">
                <a16:creationId xmlns:a16="http://schemas.microsoft.com/office/drawing/2014/main" id="{940410A3-13AA-FEA8-27B8-7C6AE2CAF2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1314" y="2095330"/>
            <a:ext cx="4901771" cy="3649543"/>
          </a:xfrm>
          <a:prstGeom prst="rect">
            <a:avLst/>
          </a:prstGeom>
        </p:spPr>
      </p:pic>
      <p:pic>
        <p:nvPicPr>
          <p:cNvPr id="7" name="Grafik 6">
            <a:extLst>
              <a:ext uri="{FF2B5EF4-FFF2-40B4-BE49-F238E27FC236}">
                <a16:creationId xmlns:a16="http://schemas.microsoft.com/office/drawing/2014/main" id="{2E900E30-7BC0-EABC-7362-AE9163CD61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3654" y="2059629"/>
            <a:ext cx="5384692" cy="4034831"/>
          </a:xfrm>
          <a:prstGeom prst="rect">
            <a:avLst/>
          </a:prstGeom>
        </p:spPr>
      </p:pic>
      <p:sp>
        <p:nvSpPr>
          <p:cNvPr id="8" name="Textfeld 7">
            <a:extLst>
              <a:ext uri="{FF2B5EF4-FFF2-40B4-BE49-F238E27FC236}">
                <a16:creationId xmlns:a16="http://schemas.microsoft.com/office/drawing/2014/main" id="{1F017042-0AC3-01C9-9657-C58A9FB6400D}"/>
              </a:ext>
            </a:extLst>
          </p:cNvPr>
          <p:cNvSpPr txBox="1"/>
          <p:nvPr/>
        </p:nvSpPr>
        <p:spPr>
          <a:xfrm>
            <a:off x="1020948" y="5963655"/>
            <a:ext cx="1800225" cy="261610"/>
          </a:xfrm>
          <a:prstGeom prst="rect">
            <a:avLst/>
          </a:prstGeom>
          <a:noFill/>
        </p:spPr>
        <p:txBody>
          <a:bodyPr wrap="square" rtlCol="0">
            <a:spAutoFit/>
          </a:bodyPr>
          <a:lstStyle/>
          <a:p>
            <a:r>
              <a:rPr lang="de-DE" sz="1100"/>
              <a:t>own </a:t>
            </a:r>
            <a:r>
              <a:rPr lang="en-GB" sz="1100"/>
              <a:t>illustration</a:t>
            </a:r>
          </a:p>
        </p:txBody>
      </p:sp>
      <p:sp>
        <p:nvSpPr>
          <p:cNvPr id="9" name="Textfeld 8">
            <a:extLst>
              <a:ext uri="{FF2B5EF4-FFF2-40B4-BE49-F238E27FC236}">
                <a16:creationId xmlns:a16="http://schemas.microsoft.com/office/drawing/2014/main" id="{536ECAFE-071F-D2BB-566A-EA2499994090}"/>
              </a:ext>
            </a:extLst>
          </p:cNvPr>
          <p:cNvSpPr txBox="1"/>
          <p:nvPr/>
        </p:nvSpPr>
        <p:spPr>
          <a:xfrm>
            <a:off x="6433970" y="5963655"/>
            <a:ext cx="1800225" cy="261610"/>
          </a:xfrm>
          <a:prstGeom prst="rect">
            <a:avLst/>
          </a:prstGeom>
          <a:noFill/>
        </p:spPr>
        <p:txBody>
          <a:bodyPr wrap="square" rtlCol="0">
            <a:spAutoFit/>
          </a:bodyPr>
          <a:lstStyle/>
          <a:p>
            <a:r>
              <a:rPr lang="de-DE" sz="1100"/>
              <a:t>own </a:t>
            </a:r>
            <a:r>
              <a:rPr lang="en-GB" sz="1100"/>
              <a:t>illustration</a:t>
            </a:r>
          </a:p>
        </p:txBody>
      </p:sp>
      <p:sp>
        <p:nvSpPr>
          <p:cNvPr id="3" name="Foliennummernplatzhalter 2">
            <a:extLst>
              <a:ext uri="{FF2B5EF4-FFF2-40B4-BE49-F238E27FC236}">
                <a16:creationId xmlns:a16="http://schemas.microsoft.com/office/drawing/2014/main" id="{5CD40CFA-BD65-BF51-79CF-EF8A80AFC572}"/>
              </a:ext>
            </a:extLst>
          </p:cNvPr>
          <p:cNvSpPr>
            <a:spLocks noGrp="1"/>
          </p:cNvSpPr>
          <p:nvPr>
            <p:ph type="sldNum" sz="quarter" idx="12"/>
          </p:nvPr>
        </p:nvSpPr>
        <p:spPr/>
        <p:txBody>
          <a:bodyPr/>
          <a:lstStyle/>
          <a:p>
            <a:fld id="{0C023649-3D6D-4408-97DE-0CCB7DAEFA98}" type="slidenum">
              <a:rPr lang="en-GB" smtClean="0"/>
              <a:t>21</a:t>
            </a:fld>
            <a:endParaRPr lang="en-GB"/>
          </a:p>
        </p:txBody>
      </p:sp>
      <p:sp>
        <p:nvSpPr>
          <p:cNvPr id="4" name="Textfeld 3">
            <a:extLst>
              <a:ext uri="{FF2B5EF4-FFF2-40B4-BE49-F238E27FC236}">
                <a16:creationId xmlns:a16="http://schemas.microsoft.com/office/drawing/2014/main" id="{AF903114-C2A3-D9A9-1A9A-2277E24EDECF}"/>
              </a:ext>
            </a:extLst>
          </p:cNvPr>
          <p:cNvSpPr txBox="1"/>
          <p:nvPr/>
        </p:nvSpPr>
        <p:spPr>
          <a:xfrm>
            <a:off x="1020948" y="1451323"/>
            <a:ext cx="3925711" cy="646331"/>
          </a:xfrm>
          <a:prstGeom prst="rect">
            <a:avLst/>
          </a:prstGeom>
          <a:noFill/>
        </p:spPr>
        <p:txBody>
          <a:bodyPr wrap="square" rtlCol="0">
            <a:spAutoFit/>
          </a:bodyPr>
          <a:lstStyle/>
          <a:p>
            <a:r>
              <a:rPr lang="en-GB" dirty="0"/>
              <a:t>Legend</a:t>
            </a:r>
            <a:br>
              <a:rPr lang="en-GB" dirty="0">
                <a:solidFill>
                  <a:srgbClr val="002060"/>
                </a:solidFill>
              </a:rPr>
            </a:br>
            <a:r>
              <a:rPr lang="en-GB" dirty="0">
                <a:solidFill>
                  <a:schemeClr val="accent5"/>
                </a:solidFill>
              </a:rPr>
              <a:t>Stimulus(S) </a:t>
            </a:r>
            <a:r>
              <a:rPr lang="en-GB" dirty="0">
                <a:solidFill>
                  <a:schemeClr val="accent4"/>
                </a:solidFill>
              </a:rPr>
              <a:t>Component(C) </a:t>
            </a:r>
            <a:r>
              <a:rPr lang="en-GB" dirty="0">
                <a:solidFill>
                  <a:schemeClr val="accent6"/>
                </a:solidFill>
              </a:rPr>
              <a:t>Response(R) </a:t>
            </a:r>
          </a:p>
        </p:txBody>
      </p:sp>
    </p:spTree>
    <p:extLst>
      <p:ext uri="{BB962C8B-B14F-4D97-AF65-F5344CB8AC3E}">
        <p14:creationId xmlns:p14="http://schemas.microsoft.com/office/powerpoint/2010/main" val="4043873977"/>
      </p:ext>
    </p:extLst>
  </p:cSld>
  <p:clrMapOvr>
    <a:masterClrMapping/>
  </p:clrMapOvr>
  <mc:AlternateContent xmlns:mc="http://schemas.openxmlformats.org/markup-compatibility/2006" xmlns:p14="http://schemas.microsoft.com/office/powerpoint/2010/main">
    <mc:Choice Requires="p14">
      <p:transition spd="slow" p14:dur="2000" advTm="40147"/>
    </mc:Choice>
    <mc:Fallback xmlns="">
      <p:transition spd="slow" advTm="4014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5D49C-F243-EE25-52D7-95B2FC5F0F53}"/>
              </a:ext>
            </a:extLst>
          </p:cNvPr>
          <p:cNvSpPr>
            <a:spLocks noGrp="1"/>
          </p:cNvSpPr>
          <p:nvPr>
            <p:ph type="title"/>
          </p:nvPr>
        </p:nvSpPr>
        <p:spPr/>
        <p:txBody>
          <a:bodyPr/>
          <a:lstStyle/>
          <a:p>
            <a:r>
              <a:rPr lang="en-GB"/>
              <a:t>Results – Simulation Space - </a:t>
            </a:r>
            <a:r>
              <a:rPr lang="en-GB" err="1"/>
              <a:t>KellyModel</a:t>
            </a:r>
            <a:endParaRPr lang="en-GB"/>
          </a:p>
        </p:txBody>
      </p:sp>
      <p:pic>
        <p:nvPicPr>
          <p:cNvPr id="5" name="Grafik 4">
            <a:extLst>
              <a:ext uri="{FF2B5EF4-FFF2-40B4-BE49-F238E27FC236}">
                <a16:creationId xmlns:a16="http://schemas.microsoft.com/office/drawing/2014/main" id="{940410A3-13AA-FEA8-27B8-7C6AE2CAF2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381" y="2095330"/>
            <a:ext cx="4935636" cy="3649543"/>
          </a:xfrm>
          <a:prstGeom prst="rect">
            <a:avLst/>
          </a:prstGeom>
        </p:spPr>
      </p:pic>
      <p:pic>
        <p:nvPicPr>
          <p:cNvPr id="7" name="Grafik 6">
            <a:extLst>
              <a:ext uri="{FF2B5EF4-FFF2-40B4-BE49-F238E27FC236}">
                <a16:creationId xmlns:a16="http://schemas.microsoft.com/office/drawing/2014/main" id="{2E900E30-7BC0-EABC-7362-AE9163CD61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278" y="2075210"/>
            <a:ext cx="5399444" cy="4003669"/>
          </a:xfrm>
          <a:prstGeom prst="rect">
            <a:avLst/>
          </a:prstGeom>
        </p:spPr>
      </p:pic>
      <p:sp>
        <p:nvSpPr>
          <p:cNvPr id="8" name="Textfeld 7">
            <a:extLst>
              <a:ext uri="{FF2B5EF4-FFF2-40B4-BE49-F238E27FC236}">
                <a16:creationId xmlns:a16="http://schemas.microsoft.com/office/drawing/2014/main" id="{1F017042-0AC3-01C9-9657-C58A9FB6400D}"/>
              </a:ext>
            </a:extLst>
          </p:cNvPr>
          <p:cNvSpPr txBox="1"/>
          <p:nvPr/>
        </p:nvSpPr>
        <p:spPr>
          <a:xfrm>
            <a:off x="1020948" y="5963655"/>
            <a:ext cx="1800225" cy="261610"/>
          </a:xfrm>
          <a:prstGeom prst="rect">
            <a:avLst/>
          </a:prstGeom>
          <a:noFill/>
        </p:spPr>
        <p:txBody>
          <a:bodyPr wrap="square" rtlCol="0">
            <a:spAutoFit/>
          </a:bodyPr>
          <a:lstStyle/>
          <a:p>
            <a:r>
              <a:rPr lang="de-DE" sz="1100"/>
              <a:t>own </a:t>
            </a:r>
            <a:r>
              <a:rPr lang="en-GB" sz="1100"/>
              <a:t>illustration</a:t>
            </a:r>
          </a:p>
        </p:txBody>
      </p:sp>
      <p:sp>
        <p:nvSpPr>
          <p:cNvPr id="9" name="Textfeld 8">
            <a:extLst>
              <a:ext uri="{FF2B5EF4-FFF2-40B4-BE49-F238E27FC236}">
                <a16:creationId xmlns:a16="http://schemas.microsoft.com/office/drawing/2014/main" id="{536ECAFE-071F-D2BB-566A-EA2499994090}"/>
              </a:ext>
            </a:extLst>
          </p:cNvPr>
          <p:cNvSpPr txBox="1"/>
          <p:nvPr/>
        </p:nvSpPr>
        <p:spPr>
          <a:xfrm>
            <a:off x="6433970" y="5963655"/>
            <a:ext cx="1800225" cy="261610"/>
          </a:xfrm>
          <a:prstGeom prst="rect">
            <a:avLst/>
          </a:prstGeom>
          <a:noFill/>
        </p:spPr>
        <p:txBody>
          <a:bodyPr wrap="square" rtlCol="0">
            <a:spAutoFit/>
          </a:bodyPr>
          <a:lstStyle/>
          <a:p>
            <a:r>
              <a:rPr lang="de-DE" sz="1100"/>
              <a:t>own </a:t>
            </a:r>
            <a:r>
              <a:rPr lang="en-GB" sz="1100"/>
              <a:t>illustration</a:t>
            </a:r>
          </a:p>
        </p:txBody>
      </p:sp>
      <p:sp>
        <p:nvSpPr>
          <p:cNvPr id="3" name="Foliennummernplatzhalter 2">
            <a:extLst>
              <a:ext uri="{FF2B5EF4-FFF2-40B4-BE49-F238E27FC236}">
                <a16:creationId xmlns:a16="http://schemas.microsoft.com/office/drawing/2014/main" id="{5CD40CFA-BD65-BF51-79CF-EF8A80AFC572}"/>
              </a:ext>
            </a:extLst>
          </p:cNvPr>
          <p:cNvSpPr>
            <a:spLocks noGrp="1"/>
          </p:cNvSpPr>
          <p:nvPr>
            <p:ph type="sldNum" sz="quarter" idx="12"/>
          </p:nvPr>
        </p:nvSpPr>
        <p:spPr/>
        <p:txBody>
          <a:bodyPr/>
          <a:lstStyle/>
          <a:p>
            <a:fld id="{0C023649-3D6D-4408-97DE-0CCB7DAEFA98}" type="slidenum">
              <a:rPr lang="en-GB" smtClean="0"/>
              <a:t>22</a:t>
            </a:fld>
            <a:endParaRPr lang="en-GB"/>
          </a:p>
        </p:txBody>
      </p:sp>
      <p:sp>
        <p:nvSpPr>
          <p:cNvPr id="4" name="Textfeld 3">
            <a:extLst>
              <a:ext uri="{FF2B5EF4-FFF2-40B4-BE49-F238E27FC236}">
                <a16:creationId xmlns:a16="http://schemas.microsoft.com/office/drawing/2014/main" id="{BEC1D00A-45AA-19FC-2431-4E111555F504}"/>
              </a:ext>
            </a:extLst>
          </p:cNvPr>
          <p:cNvSpPr txBox="1"/>
          <p:nvPr/>
        </p:nvSpPr>
        <p:spPr>
          <a:xfrm>
            <a:off x="1020948" y="1451323"/>
            <a:ext cx="3925711" cy="646331"/>
          </a:xfrm>
          <a:prstGeom prst="rect">
            <a:avLst/>
          </a:prstGeom>
          <a:noFill/>
        </p:spPr>
        <p:txBody>
          <a:bodyPr wrap="square" rtlCol="0">
            <a:spAutoFit/>
          </a:bodyPr>
          <a:lstStyle/>
          <a:p>
            <a:r>
              <a:rPr lang="en-GB" dirty="0"/>
              <a:t>Legend</a:t>
            </a:r>
            <a:br>
              <a:rPr lang="en-GB" dirty="0">
                <a:solidFill>
                  <a:srgbClr val="002060"/>
                </a:solidFill>
              </a:rPr>
            </a:br>
            <a:r>
              <a:rPr lang="en-GB" dirty="0">
                <a:solidFill>
                  <a:schemeClr val="accent5"/>
                </a:solidFill>
              </a:rPr>
              <a:t>Stimulus(S) </a:t>
            </a:r>
            <a:r>
              <a:rPr lang="en-GB" dirty="0">
                <a:solidFill>
                  <a:schemeClr val="accent4"/>
                </a:solidFill>
              </a:rPr>
              <a:t>Component(C) </a:t>
            </a:r>
            <a:r>
              <a:rPr lang="en-GB" dirty="0">
                <a:solidFill>
                  <a:schemeClr val="accent6"/>
                </a:solidFill>
              </a:rPr>
              <a:t>Response(R) </a:t>
            </a:r>
          </a:p>
        </p:txBody>
      </p:sp>
    </p:spTree>
    <p:extLst>
      <p:ext uri="{BB962C8B-B14F-4D97-AF65-F5344CB8AC3E}">
        <p14:creationId xmlns:p14="http://schemas.microsoft.com/office/powerpoint/2010/main" val="4120942188"/>
      </p:ext>
    </p:extLst>
  </p:cSld>
  <p:clrMapOvr>
    <a:masterClrMapping/>
  </p:clrMapOvr>
  <mc:AlternateContent xmlns:mc="http://schemas.openxmlformats.org/markup-compatibility/2006" xmlns:p14="http://schemas.microsoft.com/office/powerpoint/2010/main">
    <mc:Choice Requires="p14">
      <p:transition spd="slow" p14:dur="2000" advTm="40147"/>
    </mc:Choice>
    <mc:Fallback xmlns="">
      <p:transition spd="slow" advTm="4014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A306F9-D253-2D45-B677-2F5FA7EB9907}"/>
              </a:ext>
            </a:extLst>
          </p:cNvPr>
          <p:cNvSpPr>
            <a:spLocks noGrp="1"/>
          </p:cNvSpPr>
          <p:nvPr>
            <p:ph type="title"/>
          </p:nvPr>
        </p:nvSpPr>
        <p:spPr/>
        <p:txBody>
          <a:bodyPr/>
          <a:lstStyle/>
          <a:p>
            <a:r>
              <a:rPr lang="en-GB" dirty="0"/>
              <a:t>Results – No component activity after </a:t>
            </a:r>
            <a:r>
              <a:rPr lang="en-GB" dirty="0" err="1"/>
              <a:t>deconv</a:t>
            </a:r>
            <a:endParaRPr lang="en-GB" dirty="0"/>
          </a:p>
        </p:txBody>
      </p:sp>
      <p:sp>
        <p:nvSpPr>
          <p:cNvPr id="4" name="Foliennummernplatzhalter 3">
            <a:extLst>
              <a:ext uri="{FF2B5EF4-FFF2-40B4-BE49-F238E27FC236}">
                <a16:creationId xmlns:a16="http://schemas.microsoft.com/office/drawing/2014/main" id="{1FFAF4EA-F5CE-F9B7-8190-F522EEB0DDCE}"/>
              </a:ext>
            </a:extLst>
          </p:cNvPr>
          <p:cNvSpPr>
            <a:spLocks noGrp="1"/>
          </p:cNvSpPr>
          <p:nvPr>
            <p:ph type="sldNum" sz="quarter" idx="12"/>
          </p:nvPr>
        </p:nvSpPr>
        <p:spPr/>
        <p:txBody>
          <a:bodyPr/>
          <a:lstStyle/>
          <a:p>
            <a:fld id="{0C023649-3D6D-4408-97DE-0CCB7DAEFA98}" type="slidenum">
              <a:rPr lang="en-GB" smtClean="0"/>
              <a:t>23</a:t>
            </a:fld>
            <a:endParaRPr lang="en-GB"/>
          </a:p>
        </p:txBody>
      </p:sp>
      <p:grpSp>
        <p:nvGrpSpPr>
          <p:cNvPr id="3" name="Gruppieren 2">
            <a:extLst>
              <a:ext uri="{FF2B5EF4-FFF2-40B4-BE49-F238E27FC236}">
                <a16:creationId xmlns:a16="http://schemas.microsoft.com/office/drawing/2014/main" id="{B5B4C82A-54E9-A037-1F0F-8BAE869CA163}"/>
              </a:ext>
            </a:extLst>
          </p:cNvPr>
          <p:cNvGrpSpPr/>
          <p:nvPr/>
        </p:nvGrpSpPr>
        <p:grpSpPr>
          <a:xfrm>
            <a:off x="838200" y="1690688"/>
            <a:ext cx="10191044" cy="4961844"/>
            <a:chOff x="838200" y="1690688"/>
            <a:chExt cx="10191044" cy="4961844"/>
          </a:xfrm>
        </p:grpSpPr>
        <p:pic>
          <p:nvPicPr>
            <p:cNvPr id="6" name="Grafik 5">
              <a:extLst>
                <a:ext uri="{FF2B5EF4-FFF2-40B4-BE49-F238E27FC236}">
                  <a16:creationId xmlns:a16="http://schemas.microsoft.com/office/drawing/2014/main" id="{38413B38-351C-6D6D-D28D-547C2BF513D1}"/>
                </a:ext>
              </a:extLst>
            </p:cNvPr>
            <p:cNvPicPr>
              <a:picLocks noChangeAspect="1"/>
            </p:cNvPicPr>
            <p:nvPr/>
          </p:nvPicPr>
          <p:blipFill>
            <a:blip r:embed="rId2"/>
            <a:stretch>
              <a:fillRect/>
            </a:stretch>
          </p:blipFill>
          <p:spPr>
            <a:xfrm>
              <a:off x="838200" y="1690688"/>
              <a:ext cx="10191044" cy="4576435"/>
            </a:xfrm>
            <a:prstGeom prst="rect">
              <a:avLst/>
            </a:prstGeom>
          </p:spPr>
        </p:pic>
        <p:sp>
          <p:nvSpPr>
            <p:cNvPr id="7" name="Textfeld 6">
              <a:extLst>
                <a:ext uri="{FF2B5EF4-FFF2-40B4-BE49-F238E27FC236}">
                  <a16:creationId xmlns:a16="http://schemas.microsoft.com/office/drawing/2014/main" id="{DFA960FA-F863-1F08-1A7E-C8DF5BCDB383}"/>
                </a:ext>
              </a:extLst>
            </p:cNvPr>
            <p:cNvSpPr txBox="1"/>
            <p:nvPr/>
          </p:nvSpPr>
          <p:spPr>
            <a:xfrm>
              <a:off x="838200" y="6390922"/>
              <a:ext cx="7631288" cy="261610"/>
            </a:xfrm>
            <a:prstGeom prst="rect">
              <a:avLst/>
            </a:prstGeom>
            <a:noFill/>
          </p:spPr>
          <p:txBody>
            <a:bodyPr wrap="square" rtlCol="0">
              <a:spAutoFit/>
            </a:bodyPr>
            <a:lstStyle/>
            <a:p>
              <a:r>
                <a:rPr lang="de-DE" sz="1100" dirty="0" err="1"/>
                <a:t>Frömer</a:t>
              </a:r>
              <a:r>
                <a:rPr lang="de-DE" sz="1100" dirty="0"/>
                <a:t> et al. </a:t>
              </a:r>
              <a:r>
                <a:rPr lang="en-GB" sz="1100" dirty="0"/>
                <a:t>Common neural choice signals can emerge artefactually amid multiple distinct value signals 2024 [3]</a:t>
              </a:r>
            </a:p>
          </p:txBody>
        </p:sp>
      </p:grpSp>
    </p:spTree>
    <p:extLst>
      <p:ext uri="{BB962C8B-B14F-4D97-AF65-F5344CB8AC3E}">
        <p14:creationId xmlns:p14="http://schemas.microsoft.com/office/powerpoint/2010/main" val="8939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5D49C-F243-EE25-52D7-95B2FC5F0F53}"/>
              </a:ext>
            </a:extLst>
          </p:cNvPr>
          <p:cNvSpPr>
            <a:spLocks noGrp="1"/>
          </p:cNvSpPr>
          <p:nvPr>
            <p:ph type="title"/>
          </p:nvPr>
        </p:nvSpPr>
        <p:spPr/>
        <p:txBody>
          <a:bodyPr/>
          <a:lstStyle/>
          <a:p>
            <a:r>
              <a:rPr lang="en-GB"/>
              <a:t>Results – Overlap Simulation - LBA</a:t>
            </a:r>
          </a:p>
        </p:txBody>
      </p:sp>
      <p:pic>
        <p:nvPicPr>
          <p:cNvPr id="5" name="Grafik 4">
            <a:extLst>
              <a:ext uri="{FF2B5EF4-FFF2-40B4-BE49-F238E27FC236}">
                <a16:creationId xmlns:a16="http://schemas.microsoft.com/office/drawing/2014/main" id="{940410A3-13AA-FEA8-27B8-7C6AE2CAF2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0834" y="2091222"/>
            <a:ext cx="4942732" cy="3657758"/>
          </a:xfrm>
          <a:prstGeom prst="rect">
            <a:avLst/>
          </a:prstGeom>
        </p:spPr>
      </p:pic>
      <p:pic>
        <p:nvPicPr>
          <p:cNvPr id="7" name="Grafik 6">
            <a:extLst>
              <a:ext uri="{FF2B5EF4-FFF2-40B4-BE49-F238E27FC236}">
                <a16:creationId xmlns:a16="http://schemas.microsoft.com/office/drawing/2014/main" id="{2E900E30-7BC0-EABC-7362-AE9163CD61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1408" y="2069178"/>
            <a:ext cx="5369183" cy="4015732"/>
          </a:xfrm>
          <a:prstGeom prst="rect">
            <a:avLst/>
          </a:prstGeom>
        </p:spPr>
      </p:pic>
      <p:sp>
        <p:nvSpPr>
          <p:cNvPr id="8" name="Textfeld 7">
            <a:extLst>
              <a:ext uri="{FF2B5EF4-FFF2-40B4-BE49-F238E27FC236}">
                <a16:creationId xmlns:a16="http://schemas.microsoft.com/office/drawing/2014/main" id="{1F017042-0AC3-01C9-9657-C58A9FB6400D}"/>
              </a:ext>
            </a:extLst>
          </p:cNvPr>
          <p:cNvSpPr txBox="1"/>
          <p:nvPr/>
        </p:nvSpPr>
        <p:spPr>
          <a:xfrm>
            <a:off x="1020948" y="5963655"/>
            <a:ext cx="1800225" cy="261610"/>
          </a:xfrm>
          <a:prstGeom prst="rect">
            <a:avLst/>
          </a:prstGeom>
          <a:noFill/>
        </p:spPr>
        <p:txBody>
          <a:bodyPr wrap="square" rtlCol="0">
            <a:spAutoFit/>
          </a:bodyPr>
          <a:lstStyle/>
          <a:p>
            <a:r>
              <a:rPr lang="de-DE" sz="1100"/>
              <a:t>own </a:t>
            </a:r>
            <a:r>
              <a:rPr lang="en-GB" sz="1100"/>
              <a:t>illustration</a:t>
            </a:r>
          </a:p>
        </p:txBody>
      </p:sp>
      <p:sp>
        <p:nvSpPr>
          <p:cNvPr id="9" name="Textfeld 8">
            <a:extLst>
              <a:ext uri="{FF2B5EF4-FFF2-40B4-BE49-F238E27FC236}">
                <a16:creationId xmlns:a16="http://schemas.microsoft.com/office/drawing/2014/main" id="{536ECAFE-071F-D2BB-566A-EA2499994090}"/>
              </a:ext>
            </a:extLst>
          </p:cNvPr>
          <p:cNvSpPr txBox="1"/>
          <p:nvPr/>
        </p:nvSpPr>
        <p:spPr>
          <a:xfrm>
            <a:off x="6433970" y="5963655"/>
            <a:ext cx="1800225" cy="261610"/>
          </a:xfrm>
          <a:prstGeom prst="rect">
            <a:avLst/>
          </a:prstGeom>
          <a:noFill/>
        </p:spPr>
        <p:txBody>
          <a:bodyPr wrap="square" rtlCol="0">
            <a:spAutoFit/>
          </a:bodyPr>
          <a:lstStyle/>
          <a:p>
            <a:r>
              <a:rPr lang="de-DE" sz="1100"/>
              <a:t>own </a:t>
            </a:r>
            <a:r>
              <a:rPr lang="en-GB" sz="1100"/>
              <a:t>illustration</a:t>
            </a:r>
          </a:p>
        </p:txBody>
      </p:sp>
      <p:sp>
        <p:nvSpPr>
          <p:cNvPr id="3" name="Textfeld 2">
            <a:extLst>
              <a:ext uri="{FF2B5EF4-FFF2-40B4-BE49-F238E27FC236}">
                <a16:creationId xmlns:a16="http://schemas.microsoft.com/office/drawing/2014/main" id="{59EA9B46-4939-87A6-48C3-7D1C15F8C244}"/>
              </a:ext>
            </a:extLst>
          </p:cNvPr>
          <p:cNvSpPr txBox="1"/>
          <p:nvPr/>
        </p:nvSpPr>
        <p:spPr>
          <a:xfrm>
            <a:off x="2422087" y="5749887"/>
            <a:ext cx="1800225" cy="307777"/>
          </a:xfrm>
          <a:prstGeom prst="rect">
            <a:avLst/>
          </a:prstGeom>
          <a:noFill/>
        </p:spPr>
        <p:txBody>
          <a:bodyPr wrap="square" rtlCol="0">
            <a:spAutoFit/>
          </a:bodyPr>
          <a:lstStyle/>
          <a:p>
            <a:pPr algn="ctr"/>
            <a:r>
              <a:rPr lang="de-DE" sz="1400"/>
              <a:t>Time</a:t>
            </a:r>
            <a:endParaRPr lang="en-GB" sz="1100"/>
          </a:p>
        </p:txBody>
      </p:sp>
      <p:sp>
        <p:nvSpPr>
          <p:cNvPr id="4" name="Textfeld 3">
            <a:extLst>
              <a:ext uri="{FF2B5EF4-FFF2-40B4-BE49-F238E27FC236}">
                <a16:creationId xmlns:a16="http://schemas.microsoft.com/office/drawing/2014/main" id="{9B570164-708D-7B88-FC83-5B8AC55A9FF2}"/>
              </a:ext>
            </a:extLst>
          </p:cNvPr>
          <p:cNvSpPr txBox="1"/>
          <p:nvPr/>
        </p:nvSpPr>
        <p:spPr>
          <a:xfrm rot="16200000">
            <a:off x="254559" y="3475426"/>
            <a:ext cx="895459" cy="307777"/>
          </a:xfrm>
          <a:prstGeom prst="rect">
            <a:avLst/>
          </a:prstGeom>
          <a:noFill/>
        </p:spPr>
        <p:txBody>
          <a:bodyPr wrap="square" rtlCol="0">
            <a:spAutoFit/>
          </a:bodyPr>
          <a:lstStyle/>
          <a:p>
            <a:pPr algn="ctr"/>
            <a:r>
              <a:rPr lang="en-GB" sz="1400"/>
              <a:t>CPP</a:t>
            </a:r>
          </a:p>
        </p:txBody>
      </p:sp>
      <p:sp>
        <p:nvSpPr>
          <p:cNvPr id="12" name="Pfeil: nach rechts 11">
            <a:extLst>
              <a:ext uri="{FF2B5EF4-FFF2-40B4-BE49-F238E27FC236}">
                <a16:creationId xmlns:a16="http://schemas.microsoft.com/office/drawing/2014/main" id="{54B1176A-BD51-7833-9142-7334A27E472A}"/>
              </a:ext>
            </a:extLst>
          </p:cNvPr>
          <p:cNvSpPr/>
          <p:nvPr/>
        </p:nvSpPr>
        <p:spPr>
          <a:xfrm rot="19721439">
            <a:off x="3994464" y="4156615"/>
            <a:ext cx="1021802" cy="39800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fik 9" descr="Lupe Silhouette">
            <a:extLst>
              <a:ext uri="{FF2B5EF4-FFF2-40B4-BE49-F238E27FC236}">
                <a16:creationId xmlns:a16="http://schemas.microsoft.com/office/drawing/2014/main" id="{B7D94842-8773-F956-43A1-89ED397AC3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3494" y="3754882"/>
            <a:ext cx="914400" cy="914400"/>
          </a:xfrm>
          <a:prstGeom prst="rect">
            <a:avLst/>
          </a:prstGeom>
        </p:spPr>
      </p:pic>
      <p:sp>
        <p:nvSpPr>
          <p:cNvPr id="13" name="Foliennummernplatzhalter 12">
            <a:extLst>
              <a:ext uri="{FF2B5EF4-FFF2-40B4-BE49-F238E27FC236}">
                <a16:creationId xmlns:a16="http://schemas.microsoft.com/office/drawing/2014/main" id="{FDCE3EFA-48B1-A0FC-287A-34B5190D12E5}"/>
              </a:ext>
            </a:extLst>
          </p:cNvPr>
          <p:cNvSpPr>
            <a:spLocks noGrp="1"/>
          </p:cNvSpPr>
          <p:nvPr>
            <p:ph type="sldNum" sz="quarter" idx="12"/>
          </p:nvPr>
        </p:nvSpPr>
        <p:spPr/>
        <p:txBody>
          <a:bodyPr/>
          <a:lstStyle/>
          <a:p>
            <a:fld id="{0C023649-3D6D-4408-97DE-0CCB7DAEFA98}" type="slidenum">
              <a:rPr lang="en-GB" smtClean="0"/>
              <a:t>24</a:t>
            </a:fld>
            <a:endParaRPr lang="en-GB"/>
          </a:p>
        </p:txBody>
      </p:sp>
      <p:sp>
        <p:nvSpPr>
          <p:cNvPr id="6" name="Textfeld 5">
            <a:extLst>
              <a:ext uri="{FF2B5EF4-FFF2-40B4-BE49-F238E27FC236}">
                <a16:creationId xmlns:a16="http://schemas.microsoft.com/office/drawing/2014/main" id="{70AE9897-08DE-6143-024D-B8C1857BF18B}"/>
              </a:ext>
            </a:extLst>
          </p:cNvPr>
          <p:cNvSpPr txBox="1"/>
          <p:nvPr/>
        </p:nvSpPr>
        <p:spPr>
          <a:xfrm>
            <a:off x="1020948" y="1451323"/>
            <a:ext cx="3925711" cy="646331"/>
          </a:xfrm>
          <a:prstGeom prst="rect">
            <a:avLst/>
          </a:prstGeom>
          <a:noFill/>
        </p:spPr>
        <p:txBody>
          <a:bodyPr wrap="square" rtlCol="0">
            <a:spAutoFit/>
          </a:bodyPr>
          <a:lstStyle/>
          <a:p>
            <a:r>
              <a:rPr lang="en-GB" dirty="0"/>
              <a:t>Legend</a:t>
            </a:r>
            <a:br>
              <a:rPr lang="en-GB" dirty="0">
                <a:solidFill>
                  <a:srgbClr val="002060"/>
                </a:solidFill>
              </a:rPr>
            </a:br>
            <a:r>
              <a:rPr lang="en-GB" dirty="0">
                <a:solidFill>
                  <a:schemeClr val="accent5"/>
                </a:solidFill>
              </a:rPr>
              <a:t>Stimulus(S) </a:t>
            </a:r>
            <a:r>
              <a:rPr lang="en-GB" dirty="0">
                <a:solidFill>
                  <a:schemeClr val="accent4"/>
                </a:solidFill>
              </a:rPr>
              <a:t>Component(C) </a:t>
            </a:r>
            <a:r>
              <a:rPr lang="en-GB" dirty="0">
                <a:solidFill>
                  <a:schemeClr val="accent6"/>
                </a:solidFill>
              </a:rPr>
              <a:t>Response(R) </a:t>
            </a:r>
          </a:p>
        </p:txBody>
      </p:sp>
    </p:spTree>
    <p:extLst>
      <p:ext uri="{BB962C8B-B14F-4D97-AF65-F5344CB8AC3E}">
        <p14:creationId xmlns:p14="http://schemas.microsoft.com/office/powerpoint/2010/main" val="2606974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F728FB-0F14-0761-1ABF-8C2ED9929896}"/>
              </a:ext>
            </a:extLst>
          </p:cNvPr>
          <p:cNvSpPr>
            <a:spLocks noGrp="1"/>
          </p:cNvSpPr>
          <p:nvPr>
            <p:ph type="title"/>
          </p:nvPr>
        </p:nvSpPr>
        <p:spPr/>
        <p:txBody>
          <a:bodyPr/>
          <a:lstStyle/>
          <a:p>
            <a:r>
              <a:rPr lang="en-GB"/>
              <a:t>Results – Overlap Simulation - LBA</a:t>
            </a:r>
          </a:p>
        </p:txBody>
      </p:sp>
      <p:pic>
        <p:nvPicPr>
          <p:cNvPr id="5" name="Grafik 4">
            <a:extLst>
              <a:ext uri="{FF2B5EF4-FFF2-40B4-BE49-F238E27FC236}">
                <a16:creationId xmlns:a16="http://schemas.microsoft.com/office/drawing/2014/main" id="{41F3B93B-99BF-12CA-1DD1-693D7751C3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7710" y="1989792"/>
            <a:ext cx="5418290" cy="4052460"/>
          </a:xfrm>
          <a:prstGeom prst="rect">
            <a:avLst/>
          </a:prstGeom>
        </p:spPr>
      </p:pic>
      <p:pic>
        <p:nvPicPr>
          <p:cNvPr id="7" name="Grafik 6">
            <a:extLst>
              <a:ext uri="{FF2B5EF4-FFF2-40B4-BE49-F238E27FC236}">
                <a16:creationId xmlns:a16="http://schemas.microsoft.com/office/drawing/2014/main" id="{02CD64DA-D215-0B14-BC39-9EFD43B131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984808"/>
            <a:ext cx="5466630" cy="4062427"/>
          </a:xfrm>
          <a:prstGeom prst="rect">
            <a:avLst/>
          </a:prstGeom>
        </p:spPr>
      </p:pic>
      <p:sp>
        <p:nvSpPr>
          <p:cNvPr id="8" name="Textfeld 7">
            <a:extLst>
              <a:ext uri="{FF2B5EF4-FFF2-40B4-BE49-F238E27FC236}">
                <a16:creationId xmlns:a16="http://schemas.microsoft.com/office/drawing/2014/main" id="{612FCFFC-EF1D-D4B0-F025-46956446EAE8}"/>
              </a:ext>
            </a:extLst>
          </p:cNvPr>
          <p:cNvSpPr txBox="1"/>
          <p:nvPr/>
        </p:nvSpPr>
        <p:spPr>
          <a:xfrm>
            <a:off x="1185332" y="1561910"/>
            <a:ext cx="3330223" cy="461665"/>
          </a:xfrm>
          <a:prstGeom prst="rect">
            <a:avLst/>
          </a:prstGeom>
          <a:noFill/>
        </p:spPr>
        <p:txBody>
          <a:bodyPr wrap="square" rtlCol="0">
            <a:spAutoFit/>
          </a:bodyPr>
          <a:lstStyle/>
          <a:p>
            <a:r>
              <a:rPr lang="en-GB" sz="2400"/>
              <a:t>ERP</a:t>
            </a:r>
          </a:p>
        </p:txBody>
      </p:sp>
      <p:sp>
        <p:nvSpPr>
          <p:cNvPr id="9" name="Textfeld 8">
            <a:extLst>
              <a:ext uri="{FF2B5EF4-FFF2-40B4-BE49-F238E27FC236}">
                <a16:creationId xmlns:a16="http://schemas.microsoft.com/office/drawing/2014/main" id="{06875A36-32FC-6B5E-3D24-3FD93A328D4A}"/>
              </a:ext>
            </a:extLst>
          </p:cNvPr>
          <p:cNvSpPr txBox="1"/>
          <p:nvPr/>
        </p:nvSpPr>
        <p:spPr>
          <a:xfrm>
            <a:off x="6603622" y="1561910"/>
            <a:ext cx="3330223" cy="461665"/>
          </a:xfrm>
          <a:prstGeom prst="rect">
            <a:avLst/>
          </a:prstGeom>
          <a:noFill/>
        </p:spPr>
        <p:txBody>
          <a:bodyPr wrap="square" rtlCol="0">
            <a:spAutoFit/>
          </a:bodyPr>
          <a:lstStyle/>
          <a:p>
            <a:r>
              <a:rPr lang="en-GB" sz="2400"/>
              <a:t>DECONV</a:t>
            </a:r>
          </a:p>
        </p:txBody>
      </p:sp>
      <p:sp>
        <p:nvSpPr>
          <p:cNvPr id="10" name="Textfeld 9">
            <a:extLst>
              <a:ext uri="{FF2B5EF4-FFF2-40B4-BE49-F238E27FC236}">
                <a16:creationId xmlns:a16="http://schemas.microsoft.com/office/drawing/2014/main" id="{959EC9B0-199A-40C5-B098-D41BDC9CAF5C}"/>
              </a:ext>
            </a:extLst>
          </p:cNvPr>
          <p:cNvSpPr txBox="1"/>
          <p:nvPr/>
        </p:nvSpPr>
        <p:spPr>
          <a:xfrm>
            <a:off x="1020948" y="6053967"/>
            <a:ext cx="1800225" cy="261610"/>
          </a:xfrm>
          <a:prstGeom prst="rect">
            <a:avLst/>
          </a:prstGeom>
          <a:noFill/>
        </p:spPr>
        <p:txBody>
          <a:bodyPr wrap="square" rtlCol="0">
            <a:spAutoFit/>
          </a:bodyPr>
          <a:lstStyle/>
          <a:p>
            <a:r>
              <a:rPr lang="de-DE" sz="1100"/>
              <a:t>own </a:t>
            </a:r>
            <a:r>
              <a:rPr lang="en-GB" sz="1100"/>
              <a:t>illustration</a:t>
            </a:r>
          </a:p>
        </p:txBody>
      </p:sp>
      <p:sp>
        <p:nvSpPr>
          <p:cNvPr id="11" name="Textfeld 10">
            <a:extLst>
              <a:ext uri="{FF2B5EF4-FFF2-40B4-BE49-F238E27FC236}">
                <a16:creationId xmlns:a16="http://schemas.microsoft.com/office/drawing/2014/main" id="{F2136DBE-78B4-0348-5B8A-480DE49AF2F2}"/>
              </a:ext>
            </a:extLst>
          </p:cNvPr>
          <p:cNvSpPr txBox="1"/>
          <p:nvPr/>
        </p:nvSpPr>
        <p:spPr>
          <a:xfrm>
            <a:off x="6603622" y="6053967"/>
            <a:ext cx="1800225" cy="261610"/>
          </a:xfrm>
          <a:prstGeom prst="rect">
            <a:avLst/>
          </a:prstGeom>
          <a:noFill/>
        </p:spPr>
        <p:txBody>
          <a:bodyPr wrap="square" rtlCol="0">
            <a:spAutoFit/>
          </a:bodyPr>
          <a:lstStyle/>
          <a:p>
            <a:r>
              <a:rPr lang="de-DE" sz="1100"/>
              <a:t>own </a:t>
            </a:r>
            <a:r>
              <a:rPr lang="en-GB" sz="1100"/>
              <a:t>illustration</a:t>
            </a:r>
          </a:p>
        </p:txBody>
      </p:sp>
      <p:sp>
        <p:nvSpPr>
          <p:cNvPr id="12" name="Foliennummernplatzhalter 11">
            <a:extLst>
              <a:ext uri="{FF2B5EF4-FFF2-40B4-BE49-F238E27FC236}">
                <a16:creationId xmlns:a16="http://schemas.microsoft.com/office/drawing/2014/main" id="{D5B2B4D5-49AA-86DC-B481-FFF0C66001EC}"/>
              </a:ext>
            </a:extLst>
          </p:cNvPr>
          <p:cNvSpPr>
            <a:spLocks noGrp="1"/>
          </p:cNvSpPr>
          <p:nvPr>
            <p:ph type="sldNum" sz="quarter" idx="12"/>
          </p:nvPr>
        </p:nvSpPr>
        <p:spPr/>
        <p:txBody>
          <a:bodyPr/>
          <a:lstStyle/>
          <a:p>
            <a:fld id="{0C023649-3D6D-4408-97DE-0CCB7DAEFA98}" type="slidenum">
              <a:rPr lang="en-GB" smtClean="0"/>
              <a:t>25</a:t>
            </a:fld>
            <a:endParaRPr lang="en-GB"/>
          </a:p>
        </p:txBody>
      </p:sp>
    </p:spTree>
    <p:extLst>
      <p:ext uri="{BB962C8B-B14F-4D97-AF65-F5344CB8AC3E}">
        <p14:creationId xmlns:p14="http://schemas.microsoft.com/office/powerpoint/2010/main" val="161655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5D49C-F243-EE25-52D7-95B2FC5F0F53}"/>
              </a:ext>
            </a:extLst>
          </p:cNvPr>
          <p:cNvSpPr>
            <a:spLocks noGrp="1"/>
          </p:cNvSpPr>
          <p:nvPr>
            <p:ph type="title"/>
          </p:nvPr>
        </p:nvSpPr>
        <p:spPr/>
        <p:txBody>
          <a:bodyPr/>
          <a:lstStyle/>
          <a:p>
            <a:r>
              <a:rPr lang="en-GB" dirty="0"/>
              <a:t>Results – No component activity after </a:t>
            </a:r>
            <a:r>
              <a:rPr lang="en-GB" dirty="0" err="1"/>
              <a:t>deconv</a:t>
            </a:r>
            <a:endParaRPr lang="en-GB" dirty="0"/>
          </a:p>
        </p:txBody>
      </p:sp>
      <p:pic>
        <p:nvPicPr>
          <p:cNvPr id="5" name="Grafik 4">
            <a:extLst>
              <a:ext uri="{FF2B5EF4-FFF2-40B4-BE49-F238E27FC236}">
                <a16:creationId xmlns:a16="http://schemas.microsoft.com/office/drawing/2014/main" id="{940410A3-13AA-FEA8-27B8-7C6AE2CAF2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492" y="2095330"/>
            <a:ext cx="5086363" cy="3773397"/>
          </a:xfrm>
          <a:prstGeom prst="rect">
            <a:avLst/>
          </a:prstGeom>
        </p:spPr>
      </p:pic>
      <p:pic>
        <p:nvPicPr>
          <p:cNvPr id="7" name="Grafik 6">
            <a:extLst>
              <a:ext uri="{FF2B5EF4-FFF2-40B4-BE49-F238E27FC236}">
                <a16:creationId xmlns:a16="http://schemas.microsoft.com/office/drawing/2014/main" id="{2E900E30-7BC0-EABC-7362-AE9163CD61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3763" y="2075210"/>
            <a:ext cx="5384473" cy="4003669"/>
          </a:xfrm>
          <a:prstGeom prst="rect">
            <a:avLst/>
          </a:prstGeom>
        </p:spPr>
      </p:pic>
      <p:sp>
        <p:nvSpPr>
          <p:cNvPr id="8" name="Textfeld 7">
            <a:extLst>
              <a:ext uri="{FF2B5EF4-FFF2-40B4-BE49-F238E27FC236}">
                <a16:creationId xmlns:a16="http://schemas.microsoft.com/office/drawing/2014/main" id="{1F017042-0AC3-01C9-9657-C58A9FB6400D}"/>
              </a:ext>
            </a:extLst>
          </p:cNvPr>
          <p:cNvSpPr txBox="1"/>
          <p:nvPr/>
        </p:nvSpPr>
        <p:spPr>
          <a:xfrm>
            <a:off x="1020948" y="5963655"/>
            <a:ext cx="1800225" cy="261610"/>
          </a:xfrm>
          <a:prstGeom prst="rect">
            <a:avLst/>
          </a:prstGeom>
          <a:noFill/>
        </p:spPr>
        <p:txBody>
          <a:bodyPr wrap="square" rtlCol="0">
            <a:spAutoFit/>
          </a:bodyPr>
          <a:lstStyle/>
          <a:p>
            <a:r>
              <a:rPr lang="de-DE" sz="1100"/>
              <a:t>own </a:t>
            </a:r>
            <a:r>
              <a:rPr lang="en-GB" sz="1100"/>
              <a:t>illustration</a:t>
            </a:r>
          </a:p>
        </p:txBody>
      </p:sp>
      <p:sp>
        <p:nvSpPr>
          <p:cNvPr id="9" name="Textfeld 8">
            <a:extLst>
              <a:ext uri="{FF2B5EF4-FFF2-40B4-BE49-F238E27FC236}">
                <a16:creationId xmlns:a16="http://schemas.microsoft.com/office/drawing/2014/main" id="{536ECAFE-071F-D2BB-566A-EA2499994090}"/>
              </a:ext>
            </a:extLst>
          </p:cNvPr>
          <p:cNvSpPr txBox="1"/>
          <p:nvPr/>
        </p:nvSpPr>
        <p:spPr>
          <a:xfrm>
            <a:off x="6433970" y="5963655"/>
            <a:ext cx="1800225" cy="261610"/>
          </a:xfrm>
          <a:prstGeom prst="rect">
            <a:avLst/>
          </a:prstGeom>
          <a:noFill/>
        </p:spPr>
        <p:txBody>
          <a:bodyPr wrap="square" rtlCol="0">
            <a:spAutoFit/>
          </a:bodyPr>
          <a:lstStyle/>
          <a:p>
            <a:r>
              <a:rPr lang="de-DE" sz="1100"/>
              <a:t>own </a:t>
            </a:r>
            <a:r>
              <a:rPr lang="en-GB" sz="1100"/>
              <a:t>illustration</a:t>
            </a:r>
          </a:p>
        </p:txBody>
      </p:sp>
      <p:sp>
        <p:nvSpPr>
          <p:cNvPr id="10" name="Textfeld 9">
            <a:extLst>
              <a:ext uri="{FF2B5EF4-FFF2-40B4-BE49-F238E27FC236}">
                <a16:creationId xmlns:a16="http://schemas.microsoft.com/office/drawing/2014/main" id="{7F831EDD-BDFF-0A38-F9FB-24A66436A0C3}"/>
              </a:ext>
            </a:extLst>
          </p:cNvPr>
          <p:cNvSpPr txBox="1"/>
          <p:nvPr/>
        </p:nvSpPr>
        <p:spPr>
          <a:xfrm>
            <a:off x="1020948" y="1451323"/>
            <a:ext cx="3925711" cy="646331"/>
          </a:xfrm>
          <a:prstGeom prst="rect">
            <a:avLst/>
          </a:prstGeom>
          <a:noFill/>
        </p:spPr>
        <p:txBody>
          <a:bodyPr wrap="square" rtlCol="0">
            <a:spAutoFit/>
          </a:bodyPr>
          <a:lstStyle/>
          <a:p>
            <a:r>
              <a:rPr lang="en-GB" dirty="0"/>
              <a:t>Legend</a:t>
            </a:r>
            <a:br>
              <a:rPr lang="en-GB" dirty="0">
                <a:solidFill>
                  <a:srgbClr val="002060"/>
                </a:solidFill>
              </a:rPr>
            </a:br>
            <a:r>
              <a:rPr lang="en-GB" dirty="0">
                <a:solidFill>
                  <a:schemeClr val="accent5"/>
                </a:solidFill>
              </a:rPr>
              <a:t>Stimulus(S) </a:t>
            </a:r>
            <a:r>
              <a:rPr lang="en-GB" dirty="0">
                <a:solidFill>
                  <a:schemeClr val="accent6"/>
                </a:solidFill>
              </a:rPr>
              <a:t>Response(R) </a:t>
            </a:r>
          </a:p>
        </p:txBody>
      </p:sp>
      <p:sp>
        <p:nvSpPr>
          <p:cNvPr id="3" name="Foliennummernplatzhalter 2">
            <a:extLst>
              <a:ext uri="{FF2B5EF4-FFF2-40B4-BE49-F238E27FC236}">
                <a16:creationId xmlns:a16="http://schemas.microsoft.com/office/drawing/2014/main" id="{5CD40CFA-BD65-BF51-79CF-EF8A80AFC572}"/>
              </a:ext>
            </a:extLst>
          </p:cNvPr>
          <p:cNvSpPr>
            <a:spLocks noGrp="1"/>
          </p:cNvSpPr>
          <p:nvPr>
            <p:ph type="sldNum" sz="quarter" idx="12"/>
          </p:nvPr>
        </p:nvSpPr>
        <p:spPr/>
        <p:txBody>
          <a:bodyPr/>
          <a:lstStyle/>
          <a:p>
            <a:fld id="{0C023649-3D6D-4408-97DE-0CCB7DAEFA98}" type="slidenum">
              <a:rPr lang="en-GB" smtClean="0"/>
              <a:t>26</a:t>
            </a:fld>
            <a:endParaRPr lang="en-GB"/>
          </a:p>
        </p:txBody>
      </p:sp>
    </p:spTree>
    <p:extLst>
      <p:ext uri="{BB962C8B-B14F-4D97-AF65-F5344CB8AC3E}">
        <p14:creationId xmlns:p14="http://schemas.microsoft.com/office/powerpoint/2010/main" val="4250173908"/>
      </p:ext>
    </p:extLst>
  </p:cSld>
  <p:clrMapOvr>
    <a:masterClrMapping/>
  </p:clrMapOvr>
  <mc:AlternateContent xmlns:mc="http://schemas.openxmlformats.org/markup-compatibility/2006" xmlns:p14="http://schemas.microsoft.com/office/powerpoint/2010/main">
    <mc:Choice Requires="p14">
      <p:transition spd="slow" p14:dur="2000" advTm="40147"/>
    </mc:Choice>
    <mc:Fallback xmlns="">
      <p:transition spd="slow" advTm="4014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67366-6D90-AD48-91DD-0CC0EE77DBBA}"/>
              </a:ext>
            </a:extLst>
          </p:cNvPr>
          <p:cNvSpPr>
            <a:spLocks noGrp="1"/>
          </p:cNvSpPr>
          <p:nvPr>
            <p:ph type="title"/>
          </p:nvPr>
        </p:nvSpPr>
        <p:spPr/>
        <p:txBody>
          <a:bodyPr/>
          <a:lstStyle/>
          <a:p>
            <a:r>
              <a:rPr lang="en-GB"/>
              <a:t>Discussion</a:t>
            </a:r>
          </a:p>
        </p:txBody>
      </p:sp>
      <p:sp>
        <p:nvSpPr>
          <p:cNvPr id="4" name="Foliennummernplatzhalter 3">
            <a:extLst>
              <a:ext uri="{FF2B5EF4-FFF2-40B4-BE49-F238E27FC236}">
                <a16:creationId xmlns:a16="http://schemas.microsoft.com/office/drawing/2014/main" id="{43808C72-40F9-BA18-A152-0C9056013FDC}"/>
              </a:ext>
            </a:extLst>
          </p:cNvPr>
          <p:cNvSpPr>
            <a:spLocks noGrp="1"/>
          </p:cNvSpPr>
          <p:nvPr>
            <p:ph type="sldNum" sz="quarter" idx="12"/>
          </p:nvPr>
        </p:nvSpPr>
        <p:spPr/>
        <p:txBody>
          <a:bodyPr/>
          <a:lstStyle/>
          <a:p>
            <a:fld id="{0C023649-3D6D-4408-97DE-0CCB7DAEFA98}" type="slidenum">
              <a:rPr lang="en-GB" smtClean="0"/>
              <a:t>27</a:t>
            </a:fld>
            <a:endParaRPr lang="en-GB"/>
          </a:p>
        </p:txBody>
      </p:sp>
      <p:grpSp>
        <p:nvGrpSpPr>
          <p:cNvPr id="7" name="Gruppieren 6">
            <a:extLst>
              <a:ext uri="{FF2B5EF4-FFF2-40B4-BE49-F238E27FC236}">
                <a16:creationId xmlns:a16="http://schemas.microsoft.com/office/drawing/2014/main" id="{9BAED331-7973-6C4A-2468-A96B5E56484B}"/>
              </a:ext>
            </a:extLst>
          </p:cNvPr>
          <p:cNvGrpSpPr/>
          <p:nvPr/>
        </p:nvGrpSpPr>
        <p:grpSpPr>
          <a:xfrm>
            <a:off x="838196" y="1601296"/>
            <a:ext cx="4968000" cy="3061015"/>
            <a:chOff x="838200" y="1847850"/>
            <a:chExt cx="2921887" cy="3609206"/>
          </a:xfrm>
        </p:grpSpPr>
        <p:sp>
          <p:nvSpPr>
            <p:cNvPr id="8" name="Flussdiagramm: Prozess 7">
              <a:extLst>
                <a:ext uri="{FF2B5EF4-FFF2-40B4-BE49-F238E27FC236}">
                  <a16:creationId xmlns:a16="http://schemas.microsoft.com/office/drawing/2014/main" id="{658B9076-5325-0C22-3D12-D81FD170F5F9}"/>
                </a:ext>
              </a:extLst>
            </p:cNvPr>
            <p:cNvSpPr/>
            <p:nvPr/>
          </p:nvSpPr>
          <p:spPr>
            <a:xfrm>
              <a:off x="838200" y="1847850"/>
              <a:ext cx="2921887" cy="3609206"/>
            </a:xfrm>
            <a:prstGeom prst="flowChartProcess">
              <a:avLst/>
            </a:prstGeom>
            <a:noFill/>
            <a:ln w="76200">
              <a:solidFill>
                <a:srgbClr val="7CCB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fik 8" descr="Anheften mit einfarbiger Füllung">
              <a:extLst>
                <a:ext uri="{FF2B5EF4-FFF2-40B4-BE49-F238E27FC236}">
                  <a16:creationId xmlns:a16="http://schemas.microsoft.com/office/drawing/2014/main" id="{D8BBF99A-D5D9-49B6-86D6-72C3F938067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15856" y="1916695"/>
              <a:ext cx="566574" cy="1078158"/>
            </a:xfrm>
            <a:prstGeom prst="rect">
              <a:avLst/>
            </a:prstGeom>
          </p:spPr>
        </p:pic>
        <p:sp>
          <p:nvSpPr>
            <p:cNvPr id="10" name="Textfeld 9">
              <a:extLst>
                <a:ext uri="{FF2B5EF4-FFF2-40B4-BE49-F238E27FC236}">
                  <a16:creationId xmlns:a16="http://schemas.microsoft.com/office/drawing/2014/main" id="{DE76B43B-84F3-7077-9C9E-EAF503BB43F0}"/>
                </a:ext>
              </a:extLst>
            </p:cNvPr>
            <p:cNvSpPr txBox="1"/>
            <p:nvPr/>
          </p:nvSpPr>
          <p:spPr>
            <a:xfrm>
              <a:off x="934065" y="2912975"/>
              <a:ext cx="2803920" cy="2338863"/>
            </a:xfrm>
            <a:prstGeom prst="rect">
              <a:avLst/>
            </a:prstGeom>
            <a:noFill/>
          </p:spPr>
          <p:txBody>
            <a:bodyPr wrap="square" rtlCol="0">
              <a:spAutoFit/>
            </a:bodyPr>
            <a:lstStyle/>
            <a:p>
              <a:pPr algn="ctr">
                <a:lnSpc>
                  <a:spcPct val="150000"/>
                </a:lnSpc>
              </a:pPr>
              <a:r>
                <a:rPr kumimoji="0" lang="en-US" altLang="en-US" sz="2400" b="1" i="0" u="none" strike="noStrike" cap="none" normalizeH="0" baseline="0" dirty="0">
                  <a:ln>
                    <a:noFill/>
                  </a:ln>
                  <a:solidFill>
                    <a:srgbClr val="92D050"/>
                  </a:solidFill>
                  <a:effectLst/>
                </a:rPr>
                <a:t>Main Contributions</a:t>
              </a:r>
              <a:r>
                <a:rPr kumimoji="0" lang="en-US" altLang="en-US" sz="2400" b="0" i="0" u="none" strike="noStrike" cap="none" normalizeH="0" baseline="0" dirty="0">
                  <a:ln>
                    <a:noFill/>
                  </a:ln>
                  <a:solidFill>
                    <a:srgbClr val="92D050"/>
                  </a:solidFill>
                  <a:effectLst/>
                </a:rPr>
                <a:t>:</a:t>
              </a:r>
              <a:endParaRPr lang="en-GB" sz="2000" dirty="0">
                <a:solidFill>
                  <a:srgbClr val="92D050"/>
                </a:solidFill>
              </a:endParaRP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sz="2000" b="1" dirty="0"/>
                <a:t>Extension</a:t>
              </a:r>
              <a:r>
                <a:rPr kumimoji="0" lang="en-US" altLang="en-US" sz="2000" b="0" i="0" u="none" strike="noStrike" cap="none" normalizeH="0" baseline="0" dirty="0">
                  <a:ln>
                    <a:noFill/>
                  </a:ln>
                  <a:solidFill>
                    <a:schemeClr val="tx1"/>
                  </a:solidFill>
                  <a:effectLst/>
                </a:rPr>
                <a:t> for </a:t>
              </a:r>
              <a:r>
                <a:rPr kumimoji="0" lang="en-US" altLang="en-US" sz="2000" b="1" i="0" u="none" strike="noStrike" cap="none" normalizeH="0" baseline="0" dirty="0">
                  <a:ln>
                    <a:noFill/>
                  </a:ln>
                  <a:solidFill>
                    <a:schemeClr val="tx1"/>
                  </a:solidFill>
                  <a:effectLst/>
                </a:rPr>
                <a:t>decision-making</a:t>
              </a:r>
              <a:r>
                <a:rPr kumimoji="0" lang="en-US" altLang="en-US" sz="2000" b="0" i="0" u="none" strike="noStrike" cap="none" normalizeH="0" baseline="0" dirty="0">
                  <a:ln>
                    <a:noFill/>
                  </a:ln>
                  <a:solidFill>
                    <a:schemeClr val="tx1"/>
                  </a:solidFill>
                  <a:effectLst/>
                </a:rPr>
                <a:t> research </a:t>
              </a:r>
            </a:p>
            <a:p>
              <a:pPr marL="285750" indent="-285750" eaLnBrk="0" fontAlgn="base" hangingPunct="0">
                <a:lnSpc>
                  <a:spcPct val="150000"/>
                </a:lnSpc>
                <a:spcBef>
                  <a:spcPct val="0"/>
                </a:spcBef>
                <a:spcAft>
                  <a:spcPct val="0"/>
                </a:spcAft>
                <a:buFont typeface="Arial" panose="020B0604020202020204" pitchFamily="34" charset="0"/>
                <a:buChar char="•"/>
              </a:pPr>
              <a:r>
                <a:rPr lang="en-GB" sz="2000" b="1" dirty="0"/>
                <a:t>Model-Based</a:t>
              </a:r>
              <a:r>
                <a:rPr lang="en-GB" sz="2000" dirty="0"/>
                <a:t> EEG </a:t>
              </a:r>
              <a:r>
                <a:rPr lang="en-GB" sz="2000" b="1" dirty="0"/>
                <a:t>Simulation</a:t>
              </a:r>
            </a:p>
            <a:p>
              <a:pPr marL="285750" indent="-285750" eaLnBrk="0" fontAlgn="base" hangingPunct="0">
                <a:lnSpc>
                  <a:spcPct val="150000"/>
                </a:lnSpc>
                <a:spcBef>
                  <a:spcPct val="0"/>
                </a:spcBef>
                <a:spcAft>
                  <a:spcPct val="0"/>
                </a:spcAft>
                <a:buFont typeface="Arial" panose="020B0604020202020204" pitchFamily="34" charset="0"/>
                <a:buChar char="•"/>
              </a:pPr>
              <a:r>
                <a:rPr lang="en-GB" sz="2000" dirty="0"/>
                <a:t>Overlap &amp; Deconvolution </a:t>
              </a:r>
              <a:r>
                <a:rPr lang="en-GB" sz="2000" b="1" dirty="0"/>
                <a:t>Use Cases</a:t>
              </a:r>
              <a:endParaRPr kumimoji="0" lang="en-US" altLang="en-US" sz="2000" b="1" i="0" u="none" strike="noStrike" cap="none" normalizeH="0" baseline="0" dirty="0">
                <a:ln>
                  <a:noFill/>
                </a:ln>
                <a:solidFill>
                  <a:schemeClr val="tx1"/>
                </a:solidFill>
                <a:effectLst/>
              </a:endParaRPr>
            </a:p>
          </p:txBody>
        </p:sp>
      </p:grpSp>
      <p:grpSp>
        <p:nvGrpSpPr>
          <p:cNvPr id="15" name="Gruppieren 14">
            <a:extLst>
              <a:ext uri="{FF2B5EF4-FFF2-40B4-BE49-F238E27FC236}">
                <a16:creationId xmlns:a16="http://schemas.microsoft.com/office/drawing/2014/main" id="{1BA125D6-5B88-AECC-1D7B-DDAD2B6F58F8}"/>
              </a:ext>
            </a:extLst>
          </p:cNvPr>
          <p:cNvGrpSpPr/>
          <p:nvPr/>
        </p:nvGrpSpPr>
        <p:grpSpPr>
          <a:xfrm>
            <a:off x="6186310" y="1601296"/>
            <a:ext cx="5291665" cy="3061015"/>
            <a:chOff x="536144" y="1847850"/>
            <a:chExt cx="3278782" cy="3609205"/>
          </a:xfrm>
        </p:grpSpPr>
        <p:sp>
          <p:nvSpPr>
            <p:cNvPr id="16" name="Flussdiagramm: Prozess 15">
              <a:extLst>
                <a:ext uri="{FF2B5EF4-FFF2-40B4-BE49-F238E27FC236}">
                  <a16:creationId xmlns:a16="http://schemas.microsoft.com/office/drawing/2014/main" id="{D171376B-D78D-C41E-E7BE-A7081A270FC9}"/>
                </a:ext>
              </a:extLst>
            </p:cNvPr>
            <p:cNvSpPr/>
            <p:nvPr/>
          </p:nvSpPr>
          <p:spPr>
            <a:xfrm>
              <a:off x="536144" y="1847850"/>
              <a:ext cx="3201839" cy="3609205"/>
            </a:xfrm>
            <a:prstGeom prst="flowChartProcess">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Grafik 16" descr="Zahnräder mit einfarbiger Füllung">
              <a:extLst>
                <a:ext uri="{FF2B5EF4-FFF2-40B4-BE49-F238E27FC236}">
                  <a16:creationId xmlns:a16="http://schemas.microsoft.com/office/drawing/2014/main" id="{7B9E1953-BBED-6FBA-EAD8-26E14474FE3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875729" y="1953251"/>
              <a:ext cx="599613" cy="1141031"/>
            </a:xfrm>
            <a:prstGeom prst="rect">
              <a:avLst/>
            </a:prstGeom>
          </p:spPr>
        </p:pic>
        <p:sp>
          <p:nvSpPr>
            <p:cNvPr id="18" name="Textfeld 17">
              <a:extLst>
                <a:ext uri="{FF2B5EF4-FFF2-40B4-BE49-F238E27FC236}">
                  <a16:creationId xmlns:a16="http://schemas.microsoft.com/office/drawing/2014/main" id="{195EEB5D-A61C-7A7A-2FAA-43C774B96F4F}"/>
                </a:ext>
              </a:extLst>
            </p:cNvPr>
            <p:cNvSpPr txBox="1"/>
            <p:nvPr/>
          </p:nvSpPr>
          <p:spPr>
            <a:xfrm>
              <a:off x="613087" y="2912974"/>
              <a:ext cx="3201839" cy="2338862"/>
            </a:xfrm>
            <a:prstGeom prst="rect">
              <a:avLst/>
            </a:prstGeom>
            <a:noFill/>
          </p:spPr>
          <p:txBody>
            <a:bodyPr wrap="square" rtlCol="0">
              <a:spAutoFit/>
            </a:bodyPr>
            <a:lstStyle/>
            <a:p>
              <a:pPr algn="ctr">
                <a:lnSpc>
                  <a:spcPct val="150000"/>
                </a:lnSpc>
              </a:pPr>
              <a:r>
                <a:rPr lang="en-GB" sz="2400" b="1" dirty="0">
                  <a:solidFill>
                    <a:srgbClr val="FFC000"/>
                  </a:solidFill>
                </a:rPr>
                <a:t>Limitations:</a:t>
              </a:r>
              <a:endParaRPr lang="en-GB" dirty="0">
                <a:solidFill>
                  <a:srgbClr val="FFC000"/>
                </a:solidFill>
              </a:endParaRP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sz="2000" b="1" dirty="0"/>
                <a:t>B</a:t>
              </a:r>
              <a:r>
                <a:rPr kumimoji="0" lang="en-US" altLang="en-US" sz="2000" b="1" i="0" u="none" strike="noStrike" cap="none" normalizeH="0" baseline="0" dirty="0">
                  <a:ln>
                    <a:noFill/>
                  </a:ln>
                  <a:solidFill>
                    <a:schemeClr val="tx1"/>
                  </a:solidFill>
                  <a:effectLst/>
                </a:rPr>
                <a:t>iological </a:t>
              </a:r>
              <a:r>
                <a:rPr lang="en-US" altLang="en-US" sz="2000" b="1" dirty="0"/>
                <a:t>parameter</a:t>
              </a:r>
              <a:r>
                <a:rPr kumimoji="0" lang="en-US" altLang="en-US" sz="2000" b="1" i="0" u="none" strike="noStrike" cap="none" normalizeH="0" baseline="0" dirty="0">
                  <a:ln>
                    <a:noFill/>
                  </a:ln>
                  <a:solidFill>
                    <a:schemeClr val="tx1"/>
                  </a:solidFill>
                  <a:effectLst/>
                </a:rPr>
                <a:t> validation</a:t>
              </a:r>
              <a:endParaRPr kumimoji="0" lang="en-US" altLang="en-US" sz="2000" b="0" i="0" u="none" strike="noStrike" cap="none" normalizeH="0" baseline="0" dirty="0">
                <a:ln>
                  <a:noFill/>
                </a:ln>
                <a:solidFill>
                  <a:schemeClr val="tx1"/>
                </a:solidFill>
                <a:effectLst/>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chemeClr val="tx1"/>
                  </a:solidFill>
                  <a:effectLst/>
                </a:rPr>
                <a:t>Integration </a:t>
              </a:r>
              <a:r>
                <a:rPr kumimoji="0" lang="en-US" altLang="en-US" sz="2000" i="0" u="none" strike="noStrike" cap="none" normalizeH="0" baseline="0" dirty="0">
                  <a:ln>
                    <a:noFill/>
                  </a:ln>
                  <a:solidFill>
                    <a:schemeClr val="tx1"/>
                  </a:solidFill>
                  <a:effectLst/>
                </a:rPr>
                <a:t>of other </a:t>
              </a:r>
              <a:r>
                <a:rPr kumimoji="0" lang="en-US" altLang="en-US" sz="2000" b="1" i="0" u="none" strike="noStrike" cap="none" normalizeH="0" baseline="0" dirty="0">
                  <a:ln>
                    <a:noFill/>
                  </a:ln>
                  <a:solidFill>
                    <a:schemeClr val="tx1"/>
                  </a:solidFill>
                  <a:effectLst/>
                </a:rPr>
                <a:t>models</a:t>
              </a: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sz="2000" b="1" dirty="0" err="1"/>
                <a:t>Deconv</a:t>
              </a:r>
              <a:r>
                <a:rPr lang="en-US" altLang="en-US" sz="2000" dirty="0"/>
                <a:t> could be </a:t>
              </a:r>
              <a:r>
                <a:rPr lang="en-US" altLang="en-US" sz="2000" b="1" dirty="0"/>
                <a:t>further investigated (RIDE)</a:t>
              </a:r>
              <a:r>
                <a:rPr kumimoji="0" lang="en-US" altLang="en-US" sz="2000" b="1" i="0" u="none" strike="noStrike" cap="none" normalizeH="0" baseline="0" dirty="0">
                  <a:ln>
                    <a:noFill/>
                  </a:ln>
                  <a:solidFill>
                    <a:schemeClr val="tx1"/>
                  </a:solidFill>
                  <a:effectLst/>
                </a:rPr>
                <a:t> </a:t>
              </a:r>
            </a:p>
          </p:txBody>
        </p:sp>
      </p:grpSp>
      <p:sp>
        <p:nvSpPr>
          <p:cNvPr id="21" name="Pfeil: nach rechts 20">
            <a:extLst>
              <a:ext uri="{FF2B5EF4-FFF2-40B4-BE49-F238E27FC236}">
                <a16:creationId xmlns:a16="http://schemas.microsoft.com/office/drawing/2014/main" id="{08E46309-88BA-51D5-4AE7-3796EF3036F9}"/>
              </a:ext>
            </a:extLst>
          </p:cNvPr>
          <p:cNvSpPr/>
          <p:nvPr/>
        </p:nvSpPr>
        <p:spPr>
          <a:xfrm>
            <a:off x="838196" y="4854221"/>
            <a:ext cx="10515600" cy="1881101"/>
          </a:xfrm>
          <a:prstGeom prst="rightArrow">
            <a:avLst/>
          </a:prstGeom>
          <a:noFill/>
          <a:ln w="76200">
            <a:solidFill>
              <a:srgbClr val="0CA3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feld 21">
            <a:extLst>
              <a:ext uri="{FF2B5EF4-FFF2-40B4-BE49-F238E27FC236}">
                <a16:creationId xmlns:a16="http://schemas.microsoft.com/office/drawing/2014/main" id="{DB59EE08-1109-1D2F-67B1-6922AE7D8EE2}"/>
              </a:ext>
            </a:extLst>
          </p:cNvPr>
          <p:cNvSpPr txBox="1"/>
          <p:nvPr/>
        </p:nvSpPr>
        <p:spPr>
          <a:xfrm>
            <a:off x="1396308" y="5294488"/>
            <a:ext cx="9362006" cy="1429622"/>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en-GB" sz="2000" b="1" dirty="0"/>
              <a:t>Refining</a:t>
            </a:r>
            <a:r>
              <a:rPr lang="en-GB" sz="2000" dirty="0"/>
              <a:t> EEG simulations &amp; </a:t>
            </a:r>
            <a:r>
              <a:rPr lang="en-GB" sz="2000" b="1" dirty="0"/>
              <a:t>validating</a:t>
            </a:r>
            <a:r>
              <a:rPr lang="en-GB" sz="2000" dirty="0"/>
              <a:t> with </a:t>
            </a:r>
            <a:r>
              <a:rPr lang="en-GB" sz="2000" b="1" dirty="0"/>
              <a:t>real EEG </a:t>
            </a:r>
            <a:r>
              <a:rPr lang="en-GB" sz="2000" dirty="0"/>
              <a:t>data</a:t>
            </a:r>
          </a:p>
          <a:p>
            <a:pPr marL="285750" indent="-285750" algn="ctr">
              <a:lnSpc>
                <a:spcPct val="150000"/>
              </a:lnSpc>
              <a:buFont typeface="Arial" panose="020B0604020202020204" pitchFamily="34" charset="0"/>
              <a:buChar char="•"/>
            </a:pPr>
            <a:r>
              <a:rPr lang="en-GB" sz="2000" b="1" dirty="0"/>
              <a:t>Parameter optimization </a:t>
            </a:r>
            <a:r>
              <a:rPr lang="en-GB" sz="2000" dirty="0"/>
              <a:t>study &amp; </a:t>
            </a:r>
            <a:r>
              <a:rPr lang="en-GB" sz="2000" b="1" dirty="0"/>
              <a:t>integration</a:t>
            </a:r>
            <a:r>
              <a:rPr lang="en-GB" sz="2000" dirty="0"/>
              <a:t> of new </a:t>
            </a:r>
            <a:r>
              <a:rPr lang="en-GB" sz="2000" b="1" dirty="0"/>
              <a:t>models</a:t>
            </a:r>
          </a:p>
          <a:p>
            <a:pPr marL="285750" indent="-285750" algn="ctr">
              <a:lnSpc>
                <a:spcPct val="150000"/>
              </a:lnSpc>
              <a:buFont typeface="Arial" panose="020B0604020202020204" pitchFamily="34" charset="0"/>
              <a:buChar char="•"/>
            </a:pPr>
            <a:endParaRPr lang="en-GB" sz="2000" dirty="0"/>
          </a:p>
        </p:txBody>
      </p:sp>
      <p:sp>
        <p:nvSpPr>
          <p:cNvPr id="24" name="Textfeld 23">
            <a:extLst>
              <a:ext uri="{FF2B5EF4-FFF2-40B4-BE49-F238E27FC236}">
                <a16:creationId xmlns:a16="http://schemas.microsoft.com/office/drawing/2014/main" id="{DA758D7B-97D8-B06A-4AEA-C0E198D7AA35}"/>
              </a:ext>
            </a:extLst>
          </p:cNvPr>
          <p:cNvSpPr txBox="1"/>
          <p:nvPr/>
        </p:nvSpPr>
        <p:spPr>
          <a:xfrm>
            <a:off x="3680178" y="4783749"/>
            <a:ext cx="4572000" cy="461665"/>
          </a:xfrm>
          <a:prstGeom prst="rect">
            <a:avLst/>
          </a:prstGeom>
          <a:noFill/>
        </p:spPr>
        <p:txBody>
          <a:bodyPr wrap="square" rtlCol="0">
            <a:spAutoFit/>
          </a:bodyPr>
          <a:lstStyle/>
          <a:p>
            <a:pPr algn="ctr"/>
            <a:r>
              <a:rPr lang="en-GB" sz="2400" b="1" dirty="0">
                <a:solidFill>
                  <a:srgbClr val="0CA384"/>
                </a:solidFill>
              </a:rPr>
              <a:t>Possible Next Steps</a:t>
            </a:r>
          </a:p>
        </p:txBody>
      </p:sp>
    </p:spTree>
    <p:extLst>
      <p:ext uri="{BB962C8B-B14F-4D97-AF65-F5344CB8AC3E}">
        <p14:creationId xmlns:p14="http://schemas.microsoft.com/office/powerpoint/2010/main" val="165444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0A879-C6FC-526F-1530-263DF0ADF13A}"/>
              </a:ext>
            </a:extLst>
          </p:cNvPr>
          <p:cNvSpPr>
            <a:spLocks noGrp="1"/>
          </p:cNvSpPr>
          <p:nvPr>
            <p:ph type="title"/>
          </p:nvPr>
        </p:nvSpPr>
        <p:spPr/>
        <p:txBody>
          <a:bodyPr/>
          <a:lstStyle/>
          <a:p>
            <a:r>
              <a:rPr lang="de-DE"/>
              <a:t>Questions?</a:t>
            </a:r>
            <a:endParaRPr lang="en-GB"/>
          </a:p>
        </p:txBody>
      </p:sp>
      <p:sp>
        <p:nvSpPr>
          <p:cNvPr id="3" name="Inhaltsplatzhalter 2">
            <a:extLst>
              <a:ext uri="{FF2B5EF4-FFF2-40B4-BE49-F238E27FC236}">
                <a16:creationId xmlns:a16="http://schemas.microsoft.com/office/drawing/2014/main" id="{A4A431ED-9360-4F6D-4E0D-D347EFA45359}"/>
              </a:ext>
            </a:extLst>
          </p:cNvPr>
          <p:cNvSpPr>
            <a:spLocks noGrp="1"/>
          </p:cNvSpPr>
          <p:nvPr>
            <p:ph idx="1"/>
          </p:nvPr>
        </p:nvSpPr>
        <p:spPr/>
        <p:txBody>
          <a:bodyPr/>
          <a:lstStyle/>
          <a:p>
            <a:endParaRPr lang="de-DE"/>
          </a:p>
          <a:p>
            <a:endParaRPr lang="de-DE"/>
          </a:p>
          <a:p>
            <a:endParaRPr lang="de-DE"/>
          </a:p>
          <a:p>
            <a:endParaRPr lang="de-DE"/>
          </a:p>
          <a:p>
            <a:endParaRPr lang="de-DE"/>
          </a:p>
          <a:p>
            <a:endParaRPr lang="de-DE"/>
          </a:p>
          <a:p>
            <a:pPr marL="0" indent="0">
              <a:buNone/>
            </a:pPr>
            <a:endParaRPr lang="de-DE"/>
          </a:p>
        </p:txBody>
      </p:sp>
      <p:sp>
        <p:nvSpPr>
          <p:cNvPr id="4" name="Foliennummernplatzhalter 3">
            <a:extLst>
              <a:ext uri="{FF2B5EF4-FFF2-40B4-BE49-F238E27FC236}">
                <a16:creationId xmlns:a16="http://schemas.microsoft.com/office/drawing/2014/main" id="{52CCB617-7F82-76D1-22BD-B01D34BF4679}"/>
              </a:ext>
            </a:extLst>
          </p:cNvPr>
          <p:cNvSpPr>
            <a:spLocks noGrp="1"/>
          </p:cNvSpPr>
          <p:nvPr>
            <p:ph type="sldNum" sz="quarter" idx="12"/>
          </p:nvPr>
        </p:nvSpPr>
        <p:spPr/>
        <p:txBody>
          <a:bodyPr/>
          <a:lstStyle/>
          <a:p>
            <a:fld id="{0C023649-3D6D-4408-97DE-0CCB7DAEFA98}" type="slidenum">
              <a:rPr lang="en-GB" smtClean="0"/>
              <a:t>28</a:t>
            </a:fld>
            <a:endParaRPr lang="en-GB"/>
          </a:p>
        </p:txBody>
      </p:sp>
    </p:spTree>
    <p:extLst>
      <p:ext uri="{BB962C8B-B14F-4D97-AF65-F5344CB8AC3E}">
        <p14:creationId xmlns:p14="http://schemas.microsoft.com/office/powerpoint/2010/main" val="2951157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9AC5DC-4C32-75BF-6D35-BA7E6BC35D71}"/>
              </a:ext>
            </a:extLst>
          </p:cNvPr>
          <p:cNvSpPr>
            <a:spLocks noGrp="1"/>
          </p:cNvSpPr>
          <p:nvPr>
            <p:ph type="title"/>
          </p:nvPr>
        </p:nvSpPr>
        <p:spPr/>
        <p:txBody>
          <a:bodyPr/>
          <a:lstStyle/>
          <a:p>
            <a:r>
              <a:rPr lang="en-US"/>
              <a:t>Literature</a:t>
            </a:r>
          </a:p>
        </p:txBody>
      </p:sp>
      <p:sp>
        <p:nvSpPr>
          <p:cNvPr id="3" name="Inhaltsplatzhalter 2">
            <a:extLst>
              <a:ext uri="{FF2B5EF4-FFF2-40B4-BE49-F238E27FC236}">
                <a16:creationId xmlns:a16="http://schemas.microsoft.com/office/drawing/2014/main" id="{8EC8B714-19E7-0DD3-A7DF-EC045338EE63}"/>
              </a:ext>
            </a:extLst>
          </p:cNvPr>
          <p:cNvSpPr>
            <a:spLocks noGrp="1"/>
          </p:cNvSpPr>
          <p:nvPr>
            <p:ph idx="1"/>
          </p:nvPr>
        </p:nvSpPr>
        <p:spPr/>
        <p:txBody>
          <a:bodyPr>
            <a:normAutofit fontScale="85000" lnSpcReduction="10000"/>
          </a:bodyPr>
          <a:lstStyle/>
          <a:p>
            <a:pPr marL="0" indent="0">
              <a:buNone/>
            </a:pPr>
            <a:r>
              <a:rPr lang="de-DE" dirty="0"/>
              <a:t>[1]: </a:t>
            </a:r>
            <a:r>
              <a:rPr lang="en-GB" dirty="0"/>
              <a:t>Redmond G. Connell and Simon P. Kelly. Neurophysiology of human perceptual decision making. Annual Review of Neuroscience, 44(Volume 44, 2021):495–516, 2021.</a:t>
            </a:r>
          </a:p>
          <a:p>
            <a:pPr marL="0" indent="0">
              <a:buNone/>
            </a:pPr>
            <a:r>
              <a:rPr lang="en-GB" dirty="0"/>
              <a:t>[2]: Kelly, S. P., Corbett, E. A., &amp; O'Connell, R. G. (2021). Neurocomputational mechanisms of prior informed perceptual </a:t>
            </a:r>
            <a:r>
              <a:rPr lang="en-GB" dirty="0" err="1"/>
              <a:t>decisionmaking</a:t>
            </a:r>
            <a:r>
              <a:rPr lang="en-GB" dirty="0"/>
              <a:t> in humans. Nature Human Behaviour, 5(4), 467–481. https:// doi.org/10.1038/s41562020009679</a:t>
            </a:r>
          </a:p>
          <a:p>
            <a:pPr marL="0" indent="0">
              <a:buNone/>
            </a:pPr>
            <a:r>
              <a:rPr lang="de-DE" dirty="0"/>
              <a:t>[3]: </a:t>
            </a:r>
            <a:r>
              <a:rPr lang="en-GB" dirty="0" err="1"/>
              <a:t>Frömer</a:t>
            </a:r>
            <a:r>
              <a:rPr lang="en-GB" dirty="0"/>
              <a:t>, R., Nassar, M. R., </a:t>
            </a:r>
            <a:r>
              <a:rPr lang="en-GB" dirty="0" err="1"/>
              <a:t>Ehinger</a:t>
            </a:r>
            <a:r>
              <a:rPr lang="en-GB" dirty="0"/>
              <a:t>, B. V., &amp; </a:t>
            </a:r>
            <a:r>
              <a:rPr lang="en-GB" dirty="0" err="1"/>
              <a:t>Shenhav</a:t>
            </a:r>
            <a:r>
              <a:rPr lang="en-GB" dirty="0"/>
              <a:t>, A. (2024). Common neural choice signals can emerge artefactually amid multiple distinct value signals. Nature Human Behaviour, 8(11), 2194 2208. https://doi.org/10.1038/s4156202401971z</a:t>
            </a:r>
            <a:endParaRPr lang="de-DE" dirty="0"/>
          </a:p>
          <a:p>
            <a:pPr marL="0" indent="0">
              <a:buNone/>
            </a:pPr>
            <a:r>
              <a:rPr lang="en-GB" dirty="0"/>
              <a:t>[4]: S. D. Brown and A. Heathcote, “The simplest complete model of choice response time: Linear ballistic accumulation,” Cognitive Psychology, vol. 57, no. 3, pp. 153–178, 2008, </a:t>
            </a:r>
            <a:r>
              <a:rPr lang="en-GB" dirty="0" err="1"/>
              <a:t>doi</a:t>
            </a:r>
            <a:r>
              <a:rPr lang="en-GB" dirty="0"/>
              <a:t>: https://doi.org/ 10.1016/j.cogpsych.2007.12.002.</a:t>
            </a:r>
          </a:p>
        </p:txBody>
      </p:sp>
      <p:sp>
        <p:nvSpPr>
          <p:cNvPr id="4" name="Foliennummernplatzhalter 3">
            <a:extLst>
              <a:ext uri="{FF2B5EF4-FFF2-40B4-BE49-F238E27FC236}">
                <a16:creationId xmlns:a16="http://schemas.microsoft.com/office/drawing/2014/main" id="{D2E78E39-076F-9F73-3325-2E2DCF1C5D18}"/>
              </a:ext>
            </a:extLst>
          </p:cNvPr>
          <p:cNvSpPr>
            <a:spLocks noGrp="1"/>
          </p:cNvSpPr>
          <p:nvPr>
            <p:ph type="sldNum" sz="quarter" idx="12"/>
          </p:nvPr>
        </p:nvSpPr>
        <p:spPr/>
        <p:txBody>
          <a:bodyPr/>
          <a:lstStyle/>
          <a:p>
            <a:fld id="{0C023649-3D6D-4408-97DE-0CCB7DAEFA98}" type="slidenum">
              <a:rPr lang="en-GB" smtClean="0"/>
              <a:t>29</a:t>
            </a:fld>
            <a:endParaRPr lang="en-GB"/>
          </a:p>
        </p:txBody>
      </p:sp>
    </p:spTree>
    <p:extLst>
      <p:ext uri="{BB962C8B-B14F-4D97-AF65-F5344CB8AC3E}">
        <p14:creationId xmlns:p14="http://schemas.microsoft.com/office/powerpoint/2010/main" val="290438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105F8-102B-F729-0D3E-1F92863CFCA7}"/>
              </a:ext>
            </a:extLst>
          </p:cNvPr>
          <p:cNvSpPr>
            <a:spLocks noGrp="1"/>
          </p:cNvSpPr>
          <p:nvPr>
            <p:ph type="title"/>
          </p:nvPr>
        </p:nvSpPr>
        <p:spPr/>
        <p:txBody>
          <a:bodyPr/>
          <a:lstStyle/>
          <a:p>
            <a:r>
              <a:rPr lang="de-DE" dirty="0" err="1"/>
              <a:t>Introduction</a:t>
            </a:r>
            <a:endParaRPr lang="en-GB" dirty="0"/>
          </a:p>
        </p:txBody>
      </p:sp>
      <p:sp>
        <p:nvSpPr>
          <p:cNvPr id="4" name="Foliennummernplatzhalter 3">
            <a:extLst>
              <a:ext uri="{FF2B5EF4-FFF2-40B4-BE49-F238E27FC236}">
                <a16:creationId xmlns:a16="http://schemas.microsoft.com/office/drawing/2014/main" id="{348AFC3B-FA99-C24D-CA4D-C30F7D48A062}"/>
              </a:ext>
            </a:extLst>
          </p:cNvPr>
          <p:cNvSpPr>
            <a:spLocks noGrp="1"/>
          </p:cNvSpPr>
          <p:nvPr>
            <p:ph type="sldNum" sz="quarter" idx="12"/>
          </p:nvPr>
        </p:nvSpPr>
        <p:spPr/>
        <p:txBody>
          <a:bodyPr/>
          <a:lstStyle/>
          <a:p>
            <a:fld id="{0C023649-3D6D-4408-97DE-0CCB7DAEFA98}" type="slidenum">
              <a:rPr lang="en-GB" smtClean="0"/>
              <a:t>3</a:t>
            </a:fld>
            <a:endParaRPr lang="en-GB"/>
          </a:p>
        </p:txBody>
      </p:sp>
      <p:grpSp>
        <p:nvGrpSpPr>
          <p:cNvPr id="14" name="Gruppieren 13">
            <a:extLst>
              <a:ext uri="{FF2B5EF4-FFF2-40B4-BE49-F238E27FC236}">
                <a16:creationId xmlns:a16="http://schemas.microsoft.com/office/drawing/2014/main" id="{E7CAE527-9B03-9BB9-76AE-F68C829718EC}"/>
              </a:ext>
            </a:extLst>
          </p:cNvPr>
          <p:cNvGrpSpPr/>
          <p:nvPr/>
        </p:nvGrpSpPr>
        <p:grpSpPr>
          <a:xfrm>
            <a:off x="838200" y="1601297"/>
            <a:ext cx="2899787" cy="4753917"/>
            <a:chOff x="838200" y="1847850"/>
            <a:chExt cx="2899787" cy="4753917"/>
          </a:xfrm>
        </p:grpSpPr>
        <p:sp>
          <p:nvSpPr>
            <p:cNvPr id="5" name="Flussdiagramm: Prozess 4">
              <a:extLst>
                <a:ext uri="{FF2B5EF4-FFF2-40B4-BE49-F238E27FC236}">
                  <a16:creationId xmlns:a16="http://schemas.microsoft.com/office/drawing/2014/main" id="{259FB2DC-CA8F-2C2C-02D3-87B5E61DC3FE}"/>
                </a:ext>
              </a:extLst>
            </p:cNvPr>
            <p:cNvSpPr/>
            <p:nvPr/>
          </p:nvSpPr>
          <p:spPr>
            <a:xfrm>
              <a:off x="838200" y="1847850"/>
              <a:ext cx="2899787" cy="4753917"/>
            </a:xfrm>
            <a:prstGeom prst="flowChartProcess">
              <a:avLst/>
            </a:prstGeom>
            <a:noFill/>
            <a:ln w="76200">
              <a:solidFill>
                <a:srgbClr val="0CA3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fik 8" descr="Gehirn im Kopf Silhouette">
              <a:extLst>
                <a:ext uri="{FF2B5EF4-FFF2-40B4-BE49-F238E27FC236}">
                  <a16:creationId xmlns:a16="http://schemas.microsoft.com/office/drawing/2014/main" id="{11C9E8DC-EC17-1314-AC9E-2BA05F0B65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893" y="1998574"/>
              <a:ext cx="914400" cy="914400"/>
            </a:xfrm>
            <a:prstGeom prst="rect">
              <a:avLst/>
            </a:prstGeom>
          </p:spPr>
        </p:pic>
        <p:sp>
          <p:nvSpPr>
            <p:cNvPr id="10" name="Textfeld 9">
              <a:extLst>
                <a:ext uri="{FF2B5EF4-FFF2-40B4-BE49-F238E27FC236}">
                  <a16:creationId xmlns:a16="http://schemas.microsoft.com/office/drawing/2014/main" id="{C60038C6-E19E-8639-E58F-EE0447912D68}"/>
                </a:ext>
              </a:extLst>
            </p:cNvPr>
            <p:cNvSpPr txBox="1"/>
            <p:nvPr/>
          </p:nvSpPr>
          <p:spPr>
            <a:xfrm>
              <a:off x="934065" y="2912974"/>
              <a:ext cx="2803920" cy="2634696"/>
            </a:xfrm>
            <a:prstGeom prst="rect">
              <a:avLst/>
            </a:prstGeom>
            <a:noFill/>
          </p:spPr>
          <p:txBody>
            <a:bodyPr wrap="square" rtlCol="0">
              <a:spAutoFit/>
            </a:bodyPr>
            <a:lstStyle/>
            <a:p>
              <a:pPr algn="ctr">
                <a:lnSpc>
                  <a:spcPct val="150000"/>
                </a:lnSpc>
              </a:pPr>
              <a:r>
                <a:rPr lang="en-GB" sz="2000" b="1" dirty="0">
                  <a:solidFill>
                    <a:srgbClr val="0CA384"/>
                  </a:solidFill>
                </a:rPr>
                <a:t>What is this thesis about?</a:t>
              </a:r>
              <a:endParaRPr lang="en-GB" dirty="0">
                <a:solidFill>
                  <a:srgbClr val="0CA384"/>
                </a:solidFill>
              </a:endParaRPr>
            </a:p>
            <a:p>
              <a:pPr marL="285750" indent="-285750">
                <a:lnSpc>
                  <a:spcPct val="150000"/>
                </a:lnSpc>
                <a:buFont typeface="Arial" panose="020B0604020202020204" pitchFamily="34" charset="0"/>
                <a:buChar char="•"/>
              </a:pPr>
              <a:r>
                <a:rPr lang="en-GB" dirty="0"/>
                <a:t> Human </a:t>
              </a:r>
              <a:r>
                <a:rPr lang="en-GB" b="1" dirty="0"/>
                <a:t>decision-making</a:t>
              </a:r>
            </a:p>
            <a:p>
              <a:pPr marL="285750" indent="-285750">
                <a:lnSpc>
                  <a:spcPct val="150000"/>
                </a:lnSpc>
                <a:buFont typeface="Arial" panose="020B0604020202020204" pitchFamily="34" charset="0"/>
                <a:buChar char="•"/>
              </a:pPr>
              <a:r>
                <a:rPr lang="en-GB" b="1" dirty="0"/>
                <a:t> Sequential Sampling Models (SSMs)</a:t>
              </a:r>
            </a:p>
            <a:p>
              <a:pPr marL="285750" indent="-285750">
                <a:lnSpc>
                  <a:spcPct val="150000"/>
                </a:lnSpc>
                <a:buFont typeface="Arial" panose="020B0604020202020204" pitchFamily="34" charset="0"/>
                <a:buChar char="•"/>
              </a:pPr>
              <a:r>
                <a:rPr lang="en-GB" b="1" dirty="0"/>
                <a:t> </a:t>
              </a:r>
              <a:r>
                <a:rPr lang="en-GB" dirty="0"/>
                <a:t>Simulating </a:t>
              </a:r>
              <a:r>
                <a:rPr lang="en-GB" b="1" dirty="0"/>
                <a:t>EEG activity</a:t>
              </a:r>
              <a:endParaRPr lang="en-GB" dirty="0"/>
            </a:p>
          </p:txBody>
        </p:sp>
      </p:grpSp>
      <p:grpSp>
        <p:nvGrpSpPr>
          <p:cNvPr id="15" name="Gruppieren 14">
            <a:extLst>
              <a:ext uri="{FF2B5EF4-FFF2-40B4-BE49-F238E27FC236}">
                <a16:creationId xmlns:a16="http://schemas.microsoft.com/office/drawing/2014/main" id="{95B9C2E2-8DBC-78C6-F950-D8846A696031}"/>
              </a:ext>
            </a:extLst>
          </p:cNvPr>
          <p:cNvGrpSpPr/>
          <p:nvPr/>
        </p:nvGrpSpPr>
        <p:grpSpPr>
          <a:xfrm>
            <a:off x="4363078" y="1601297"/>
            <a:ext cx="2899787" cy="4753917"/>
            <a:chOff x="838200" y="1847850"/>
            <a:chExt cx="2899787" cy="4753917"/>
          </a:xfrm>
        </p:grpSpPr>
        <p:sp>
          <p:nvSpPr>
            <p:cNvPr id="16" name="Flussdiagramm: Prozess 15">
              <a:extLst>
                <a:ext uri="{FF2B5EF4-FFF2-40B4-BE49-F238E27FC236}">
                  <a16:creationId xmlns:a16="http://schemas.microsoft.com/office/drawing/2014/main" id="{E38ACBDD-63F8-1DAD-9C6B-1FF2A4A60EC6}"/>
                </a:ext>
              </a:extLst>
            </p:cNvPr>
            <p:cNvSpPr/>
            <p:nvPr/>
          </p:nvSpPr>
          <p:spPr>
            <a:xfrm>
              <a:off x="838200" y="1847850"/>
              <a:ext cx="2899787" cy="4753917"/>
            </a:xfrm>
            <a:prstGeom prst="flowChartProcess">
              <a:avLst/>
            </a:prstGeom>
            <a:noFill/>
            <a:ln w="76200">
              <a:solidFill>
                <a:srgbClr val="2486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fik 16" descr="Kommentar (wichtig) Silhouette">
              <a:extLst>
                <a:ext uri="{FF2B5EF4-FFF2-40B4-BE49-F238E27FC236}">
                  <a16:creationId xmlns:a16="http://schemas.microsoft.com/office/drawing/2014/main" id="{7EC69A0C-6AF0-3CBD-3C10-20BBBF19CB0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830893" y="1998574"/>
              <a:ext cx="914400" cy="914400"/>
            </a:xfrm>
            <a:prstGeom prst="rect">
              <a:avLst/>
            </a:prstGeom>
          </p:spPr>
        </p:pic>
        <p:sp>
          <p:nvSpPr>
            <p:cNvPr id="18" name="Textfeld 17">
              <a:extLst>
                <a:ext uri="{FF2B5EF4-FFF2-40B4-BE49-F238E27FC236}">
                  <a16:creationId xmlns:a16="http://schemas.microsoft.com/office/drawing/2014/main" id="{F37F2647-4E25-41C7-F45F-0AB26DC823F9}"/>
                </a:ext>
              </a:extLst>
            </p:cNvPr>
            <p:cNvSpPr txBox="1"/>
            <p:nvPr/>
          </p:nvSpPr>
          <p:spPr>
            <a:xfrm>
              <a:off x="938967" y="2912974"/>
              <a:ext cx="2799018" cy="3419526"/>
            </a:xfrm>
            <a:prstGeom prst="rect">
              <a:avLst/>
            </a:prstGeom>
            <a:noFill/>
          </p:spPr>
          <p:txBody>
            <a:bodyPr wrap="square" rtlCol="0">
              <a:spAutoFit/>
            </a:bodyPr>
            <a:lstStyle/>
            <a:p>
              <a:pPr algn="ctr">
                <a:lnSpc>
                  <a:spcPct val="150000"/>
                </a:lnSpc>
              </a:pPr>
              <a:r>
                <a:rPr lang="en-GB" sz="2000" b="1" dirty="0">
                  <a:solidFill>
                    <a:srgbClr val="2486E9"/>
                  </a:solidFill>
                </a:rPr>
                <a:t>Why is this important?</a:t>
              </a:r>
            </a:p>
            <a:p>
              <a:pPr>
                <a:lnSpc>
                  <a:spcPct val="150000"/>
                </a:lnSpc>
              </a:pPr>
              <a:endParaRPr lang="en-GB" dirty="0"/>
            </a:p>
            <a:p>
              <a:pPr marL="285750" indent="-285750">
                <a:lnSpc>
                  <a:spcPct val="150000"/>
                </a:lnSpc>
                <a:buFont typeface="Arial" panose="020B0604020202020204" pitchFamily="34" charset="0"/>
                <a:buChar char="•"/>
              </a:pPr>
              <a:r>
                <a:rPr lang="en-GB" dirty="0"/>
                <a:t> Insights </a:t>
              </a:r>
              <a:r>
                <a:rPr lang="en-GB" b="1" dirty="0"/>
                <a:t>interpreting</a:t>
              </a:r>
              <a:r>
                <a:rPr lang="en-GB" dirty="0"/>
                <a:t> decision-related signals</a:t>
              </a:r>
            </a:p>
            <a:p>
              <a:pPr marL="285750" indent="-285750">
                <a:lnSpc>
                  <a:spcPct val="150000"/>
                </a:lnSpc>
                <a:buFont typeface="Arial" panose="020B0604020202020204" pitchFamily="34" charset="0"/>
                <a:buChar char="•"/>
              </a:pPr>
              <a:r>
                <a:rPr lang="en-GB" dirty="0"/>
                <a:t> Open </a:t>
              </a:r>
              <a:r>
                <a:rPr lang="en-GB" b="1" dirty="0"/>
                <a:t>debate in research</a:t>
              </a:r>
            </a:p>
            <a:p>
              <a:pPr marL="285750" indent="-285750">
                <a:lnSpc>
                  <a:spcPct val="150000"/>
                </a:lnSpc>
                <a:buFont typeface="Arial" panose="020B0604020202020204" pitchFamily="34" charset="0"/>
                <a:buChar char="•"/>
              </a:pPr>
              <a:r>
                <a:rPr lang="en-GB" dirty="0"/>
                <a:t> </a:t>
              </a:r>
              <a:r>
                <a:rPr lang="en-GB" b="1" i="0" dirty="0">
                  <a:solidFill>
                    <a:srgbClr val="1F2328"/>
                  </a:solidFill>
                  <a:effectLst/>
                  <a:latin typeface="-apple-system"/>
                </a:rPr>
                <a:t>Simulated EEG </a:t>
              </a:r>
              <a:r>
                <a:rPr lang="en-GB" b="0" i="0" dirty="0">
                  <a:solidFill>
                    <a:srgbClr val="1F2328"/>
                  </a:solidFill>
                  <a:effectLst/>
                  <a:latin typeface="-apple-system"/>
                </a:rPr>
                <a:t>data is </a:t>
              </a:r>
              <a:r>
                <a:rPr lang="en-GB" b="1" i="0" dirty="0">
                  <a:solidFill>
                    <a:srgbClr val="1F2328"/>
                  </a:solidFill>
                  <a:effectLst/>
                  <a:latin typeface="-apple-system"/>
                </a:rPr>
                <a:t>useful</a:t>
              </a:r>
              <a:r>
                <a:rPr lang="en-GB" b="0" i="0" dirty="0">
                  <a:solidFill>
                    <a:srgbClr val="1F2328"/>
                  </a:solidFill>
                  <a:effectLst/>
                  <a:latin typeface="-apple-system"/>
                </a:rPr>
                <a:t> for multiple tasks</a:t>
              </a:r>
              <a:endParaRPr lang="en-GB" dirty="0"/>
            </a:p>
          </p:txBody>
        </p:sp>
      </p:grpSp>
      <p:grpSp>
        <p:nvGrpSpPr>
          <p:cNvPr id="19" name="Gruppieren 18">
            <a:extLst>
              <a:ext uri="{FF2B5EF4-FFF2-40B4-BE49-F238E27FC236}">
                <a16:creationId xmlns:a16="http://schemas.microsoft.com/office/drawing/2014/main" id="{C4043A17-C411-81BB-B53C-35D7566A1F64}"/>
              </a:ext>
            </a:extLst>
          </p:cNvPr>
          <p:cNvGrpSpPr/>
          <p:nvPr/>
        </p:nvGrpSpPr>
        <p:grpSpPr>
          <a:xfrm>
            <a:off x="7887956" y="1602433"/>
            <a:ext cx="2899787" cy="4753917"/>
            <a:chOff x="838200" y="1847850"/>
            <a:chExt cx="2899787" cy="4753917"/>
          </a:xfrm>
        </p:grpSpPr>
        <p:sp>
          <p:nvSpPr>
            <p:cNvPr id="20" name="Flussdiagramm: Prozess 19">
              <a:extLst>
                <a:ext uri="{FF2B5EF4-FFF2-40B4-BE49-F238E27FC236}">
                  <a16:creationId xmlns:a16="http://schemas.microsoft.com/office/drawing/2014/main" id="{31018EA8-A7E8-BD48-7A87-A8AE313B355A}"/>
                </a:ext>
              </a:extLst>
            </p:cNvPr>
            <p:cNvSpPr/>
            <p:nvPr/>
          </p:nvSpPr>
          <p:spPr>
            <a:xfrm>
              <a:off x="838200" y="1847850"/>
              <a:ext cx="2899787" cy="4753917"/>
            </a:xfrm>
            <a:prstGeom prst="flowChartProcess">
              <a:avLst/>
            </a:prstGeom>
            <a:noFill/>
            <a:ln w="76200">
              <a:solidFill>
                <a:srgbClr val="7CCB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Grafik 20" descr="Volltreffer mit einfarbiger Füllung">
              <a:extLst>
                <a:ext uri="{FF2B5EF4-FFF2-40B4-BE49-F238E27FC236}">
                  <a16:creationId xmlns:a16="http://schemas.microsoft.com/office/drawing/2014/main" id="{FB6B5E0D-0CAC-EC4F-9E67-AC036A7BB3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30893" y="1998574"/>
              <a:ext cx="914400" cy="914400"/>
            </a:xfrm>
            <a:prstGeom prst="rect">
              <a:avLst/>
            </a:prstGeom>
          </p:spPr>
        </p:pic>
        <p:sp>
          <p:nvSpPr>
            <p:cNvPr id="22" name="Textfeld 21">
              <a:extLst>
                <a:ext uri="{FF2B5EF4-FFF2-40B4-BE49-F238E27FC236}">
                  <a16:creationId xmlns:a16="http://schemas.microsoft.com/office/drawing/2014/main" id="{CD78DA28-C2DB-4925-7BBB-893AFF1CF0D3}"/>
                </a:ext>
              </a:extLst>
            </p:cNvPr>
            <p:cNvSpPr txBox="1"/>
            <p:nvPr/>
          </p:nvSpPr>
          <p:spPr>
            <a:xfrm>
              <a:off x="924205" y="2912974"/>
              <a:ext cx="2813782" cy="3419526"/>
            </a:xfrm>
            <a:prstGeom prst="rect">
              <a:avLst/>
            </a:prstGeom>
            <a:noFill/>
          </p:spPr>
          <p:txBody>
            <a:bodyPr wrap="square" rtlCol="0">
              <a:spAutoFit/>
            </a:bodyPr>
            <a:lstStyle/>
            <a:p>
              <a:pPr algn="ctr">
                <a:lnSpc>
                  <a:spcPct val="150000"/>
                </a:lnSpc>
              </a:pPr>
              <a:r>
                <a:rPr lang="en-GB" sz="2000" b="1" dirty="0">
                  <a:solidFill>
                    <a:srgbClr val="7CCB62"/>
                  </a:solidFill>
                </a:rPr>
                <a:t>Main Research Goal:</a:t>
              </a:r>
            </a:p>
            <a:p>
              <a:pPr>
                <a:lnSpc>
                  <a:spcPct val="150000"/>
                </a:lnSpc>
              </a:pPr>
              <a:endParaRPr lang="en-GB" dirty="0"/>
            </a:p>
            <a:p>
              <a:pPr marL="285750" indent="-285750">
                <a:lnSpc>
                  <a:spcPct val="150000"/>
                </a:lnSpc>
                <a:buFont typeface="Arial" panose="020B0604020202020204" pitchFamily="34" charset="0"/>
                <a:buChar char="•"/>
              </a:pPr>
              <a:r>
                <a:rPr lang="en-GB" dirty="0"/>
                <a:t> Extension </a:t>
              </a:r>
              <a:r>
                <a:rPr lang="en-GB" b="1" dirty="0"/>
                <a:t>development</a:t>
              </a:r>
            </a:p>
            <a:p>
              <a:pPr marL="285750" indent="-285750">
                <a:lnSpc>
                  <a:spcPct val="150000"/>
                </a:lnSpc>
                <a:buFont typeface="Arial" panose="020B0604020202020204" pitchFamily="34" charset="0"/>
                <a:buChar char="•"/>
              </a:pPr>
              <a:r>
                <a:rPr lang="en-GB" dirty="0"/>
                <a:t> Integration into </a:t>
              </a:r>
              <a:r>
                <a:rPr lang="en-GB" b="1" dirty="0" err="1"/>
                <a:t>UnfoldSim.jl</a:t>
              </a:r>
              <a:endParaRPr lang="en-GB" b="1" dirty="0"/>
            </a:p>
            <a:p>
              <a:pPr marL="285750" indent="-285750">
                <a:lnSpc>
                  <a:spcPct val="150000"/>
                </a:lnSpc>
                <a:buFont typeface="Arial" panose="020B0604020202020204" pitchFamily="34" charset="0"/>
                <a:buChar char="•"/>
              </a:pPr>
              <a:r>
                <a:rPr lang="en-GB" b="1" dirty="0"/>
                <a:t> Investigate</a:t>
              </a:r>
              <a:r>
                <a:rPr lang="en-GB" dirty="0"/>
                <a:t> how SSMs can replicate </a:t>
              </a:r>
              <a:r>
                <a:rPr lang="en-GB" b="1" dirty="0"/>
                <a:t>decision-making</a:t>
              </a:r>
              <a:endParaRPr lang="en-GB" dirty="0"/>
            </a:p>
          </p:txBody>
        </p:sp>
      </p:grpSp>
    </p:spTree>
    <p:extLst>
      <p:ext uri="{BB962C8B-B14F-4D97-AF65-F5344CB8AC3E}">
        <p14:creationId xmlns:p14="http://schemas.microsoft.com/office/powerpoint/2010/main" val="269904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52F33B-CE3F-20B0-3294-A2FF0001E693}"/>
              </a:ext>
            </a:extLst>
          </p:cNvPr>
          <p:cNvSpPr>
            <a:spLocks noGrp="1"/>
          </p:cNvSpPr>
          <p:nvPr>
            <p:ph type="title"/>
          </p:nvPr>
        </p:nvSpPr>
        <p:spPr/>
        <p:txBody>
          <a:bodyPr/>
          <a:lstStyle/>
          <a:p>
            <a:r>
              <a:rPr lang="de-DE" dirty="0"/>
              <a:t>Motivation &amp; </a:t>
            </a:r>
            <a:r>
              <a:rPr lang="de-DE" dirty="0" err="1"/>
              <a:t>related</a:t>
            </a:r>
            <a:r>
              <a:rPr lang="de-DE" dirty="0"/>
              <a:t> </a:t>
            </a:r>
            <a:r>
              <a:rPr lang="de-DE" dirty="0" err="1"/>
              <a:t>work</a:t>
            </a:r>
            <a:endParaRPr lang="en-GB" dirty="0"/>
          </a:p>
        </p:txBody>
      </p:sp>
      <p:pic>
        <p:nvPicPr>
          <p:cNvPr id="79" name="Bildschirmaufzeichnung 13">
            <a:hlinkClick r:id="" action="ppaction://media"/>
            <a:extLst>
              <a:ext uri="{FF2B5EF4-FFF2-40B4-BE49-F238E27FC236}">
                <a16:creationId xmlns:a16="http://schemas.microsoft.com/office/drawing/2014/main" id="{4F6B6001-9E81-35F8-664D-B3173F7F405E}"/>
              </a:ext>
            </a:extLst>
          </p:cNvPr>
          <p:cNvPicPr>
            <a:picLocks noChangeAspect="1"/>
          </p:cNvPicPr>
          <p:nvPr>
            <a:videoFile r:link="rId1"/>
            <p:extLst>
              <p:ext uri="{DAA4B4D4-6D71-4841-9C94-3DE7FCFB9230}">
                <p14:media xmlns:p14="http://schemas.microsoft.com/office/powerpoint/2010/main" r:embed="rId2">
                  <p14:trim st="11930" end="17160.1201"/>
                </p14:media>
              </p:ext>
            </p:extLst>
          </p:nvPr>
        </p:nvPicPr>
        <p:blipFill>
          <a:blip r:embed="rId5"/>
          <a:stretch>
            <a:fillRect/>
          </a:stretch>
        </p:blipFill>
        <p:spPr>
          <a:xfrm>
            <a:off x="-281113" y="1364293"/>
            <a:ext cx="7559675" cy="5622925"/>
          </a:xfrm>
          <a:prstGeom prst="rect">
            <a:avLst/>
          </a:prstGeom>
        </p:spPr>
      </p:pic>
      <p:sp>
        <p:nvSpPr>
          <p:cNvPr id="4" name="Textfeld 3">
            <a:extLst>
              <a:ext uri="{FF2B5EF4-FFF2-40B4-BE49-F238E27FC236}">
                <a16:creationId xmlns:a16="http://schemas.microsoft.com/office/drawing/2014/main" id="{53BA0A94-F4FF-F83B-9A61-EF1DD5E6AE0D}"/>
              </a:ext>
            </a:extLst>
          </p:cNvPr>
          <p:cNvSpPr txBox="1"/>
          <p:nvPr/>
        </p:nvSpPr>
        <p:spPr>
          <a:xfrm>
            <a:off x="838199" y="1502115"/>
            <a:ext cx="6863644" cy="461665"/>
          </a:xfrm>
          <a:prstGeom prst="rect">
            <a:avLst/>
          </a:prstGeom>
          <a:noFill/>
        </p:spPr>
        <p:txBody>
          <a:bodyPr wrap="square" rtlCol="0">
            <a:spAutoFit/>
          </a:bodyPr>
          <a:lstStyle/>
          <a:p>
            <a:r>
              <a:rPr lang="en-GB" sz="2400" b="1" i="0">
                <a:solidFill>
                  <a:srgbClr val="0F0F0F"/>
                </a:solidFill>
                <a:effectLst/>
                <a:latin typeface="+mj-lt"/>
              </a:rPr>
              <a:t>Changing coherence moving dots Experiment</a:t>
            </a:r>
          </a:p>
        </p:txBody>
      </p:sp>
      <p:sp>
        <p:nvSpPr>
          <p:cNvPr id="3" name="Foliennummernplatzhalter 2">
            <a:extLst>
              <a:ext uri="{FF2B5EF4-FFF2-40B4-BE49-F238E27FC236}">
                <a16:creationId xmlns:a16="http://schemas.microsoft.com/office/drawing/2014/main" id="{C563BB8C-DC92-AC72-26D0-0A6E2DCFCA5E}"/>
              </a:ext>
            </a:extLst>
          </p:cNvPr>
          <p:cNvSpPr>
            <a:spLocks noGrp="1"/>
          </p:cNvSpPr>
          <p:nvPr>
            <p:ph type="sldNum" sz="quarter" idx="12"/>
          </p:nvPr>
        </p:nvSpPr>
        <p:spPr/>
        <p:txBody>
          <a:bodyPr/>
          <a:lstStyle/>
          <a:p>
            <a:fld id="{0C023649-3D6D-4408-97DE-0CCB7DAEFA98}" type="slidenum">
              <a:rPr lang="en-GB" smtClean="0"/>
              <a:t>4</a:t>
            </a:fld>
            <a:endParaRPr lang="en-GB"/>
          </a:p>
        </p:txBody>
      </p:sp>
      <p:pic>
        <p:nvPicPr>
          <p:cNvPr id="6" name="Grafik 5">
            <a:extLst>
              <a:ext uri="{FF2B5EF4-FFF2-40B4-BE49-F238E27FC236}">
                <a16:creationId xmlns:a16="http://schemas.microsoft.com/office/drawing/2014/main" id="{70659475-25E2-C67B-0FC2-4314469496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08459" y="2012032"/>
            <a:ext cx="5246337" cy="3884585"/>
          </a:xfrm>
          <a:prstGeom prst="rect">
            <a:avLst/>
          </a:prstGeom>
        </p:spPr>
      </p:pic>
      <p:sp>
        <p:nvSpPr>
          <p:cNvPr id="9" name="Textfeld 8">
            <a:extLst>
              <a:ext uri="{FF2B5EF4-FFF2-40B4-BE49-F238E27FC236}">
                <a16:creationId xmlns:a16="http://schemas.microsoft.com/office/drawing/2014/main" id="{8CE16BDA-379D-2E9B-B31B-E404B7A3BAA7}"/>
              </a:ext>
            </a:extLst>
          </p:cNvPr>
          <p:cNvSpPr txBox="1"/>
          <p:nvPr/>
        </p:nvSpPr>
        <p:spPr>
          <a:xfrm>
            <a:off x="9982199" y="1664741"/>
            <a:ext cx="2085975" cy="646331"/>
          </a:xfrm>
          <a:prstGeom prst="rect">
            <a:avLst/>
          </a:prstGeom>
          <a:noFill/>
        </p:spPr>
        <p:txBody>
          <a:bodyPr wrap="square" rtlCol="0">
            <a:spAutoFit/>
          </a:bodyPr>
          <a:lstStyle/>
          <a:p>
            <a:r>
              <a:rPr lang="de-DE" dirty="0">
                <a:solidFill>
                  <a:srgbClr val="7474F9"/>
                </a:solidFill>
              </a:rPr>
              <a:t>Response Button L</a:t>
            </a:r>
            <a:br>
              <a:rPr lang="de-DE" dirty="0">
                <a:solidFill>
                  <a:srgbClr val="7474F9"/>
                </a:solidFill>
              </a:rPr>
            </a:br>
            <a:r>
              <a:rPr lang="de-DE" dirty="0">
                <a:solidFill>
                  <a:srgbClr val="7474F9"/>
                </a:solidFill>
              </a:rPr>
              <a:t>Threshold</a:t>
            </a:r>
            <a:endParaRPr lang="en-GB" dirty="0">
              <a:solidFill>
                <a:srgbClr val="7474F9"/>
              </a:solidFill>
            </a:endParaRPr>
          </a:p>
        </p:txBody>
      </p:sp>
      <p:sp>
        <p:nvSpPr>
          <p:cNvPr id="10" name="Textfeld 9">
            <a:extLst>
              <a:ext uri="{FF2B5EF4-FFF2-40B4-BE49-F238E27FC236}">
                <a16:creationId xmlns:a16="http://schemas.microsoft.com/office/drawing/2014/main" id="{4569F8DD-2D2C-F99A-0625-846FB4E5DA8C}"/>
              </a:ext>
            </a:extLst>
          </p:cNvPr>
          <p:cNvSpPr txBox="1"/>
          <p:nvPr/>
        </p:nvSpPr>
        <p:spPr>
          <a:xfrm>
            <a:off x="9982200" y="4730793"/>
            <a:ext cx="2085975" cy="646331"/>
          </a:xfrm>
          <a:prstGeom prst="rect">
            <a:avLst/>
          </a:prstGeom>
          <a:noFill/>
        </p:spPr>
        <p:txBody>
          <a:bodyPr wrap="square" rtlCol="0">
            <a:spAutoFit/>
          </a:bodyPr>
          <a:lstStyle/>
          <a:p>
            <a:r>
              <a:rPr lang="de-DE" dirty="0">
                <a:solidFill>
                  <a:srgbClr val="7474F9"/>
                </a:solidFill>
              </a:rPr>
              <a:t>Response Button R</a:t>
            </a:r>
            <a:br>
              <a:rPr lang="de-DE" dirty="0">
                <a:solidFill>
                  <a:srgbClr val="7474F9"/>
                </a:solidFill>
              </a:rPr>
            </a:br>
            <a:r>
              <a:rPr lang="de-DE" dirty="0">
                <a:solidFill>
                  <a:srgbClr val="7474F9"/>
                </a:solidFill>
              </a:rPr>
              <a:t>Threshold</a:t>
            </a:r>
            <a:endParaRPr lang="en-GB" dirty="0">
              <a:solidFill>
                <a:srgbClr val="7474F9"/>
              </a:solidFill>
            </a:endParaRPr>
          </a:p>
        </p:txBody>
      </p:sp>
      <p:sp>
        <p:nvSpPr>
          <p:cNvPr id="11" name="Textfeld 10">
            <a:extLst>
              <a:ext uri="{FF2B5EF4-FFF2-40B4-BE49-F238E27FC236}">
                <a16:creationId xmlns:a16="http://schemas.microsoft.com/office/drawing/2014/main" id="{5AC3C581-54D8-B2A5-642A-A3AC819A6591}"/>
              </a:ext>
            </a:extLst>
          </p:cNvPr>
          <p:cNvSpPr txBox="1"/>
          <p:nvPr/>
        </p:nvSpPr>
        <p:spPr>
          <a:xfrm>
            <a:off x="10864456" y="5768103"/>
            <a:ext cx="1800225" cy="261610"/>
          </a:xfrm>
          <a:prstGeom prst="rect">
            <a:avLst/>
          </a:prstGeom>
          <a:noFill/>
        </p:spPr>
        <p:txBody>
          <a:bodyPr wrap="square" rtlCol="0">
            <a:spAutoFit/>
          </a:bodyPr>
          <a:lstStyle/>
          <a:p>
            <a:r>
              <a:rPr lang="de-DE" sz="1100" dirty="0"/>
              <a:t>own </a:t>
            </a:r>
            <a:r>
              <a:rPr lang="en-GB" sz="1100" dirty="0"/>
              <a:t>illustration</a:t>
            </a:r>
          </a:p>
        </p:txBody>
      </p:sp>
    </p:spTree>
    <p:extLst>
      <p:ext uri="{BB962C8B-B14F-4D97-AF65-F5344CB8AC3E}">
        <p14:creationId xmlns:p14="http://schemas.microsoft.com/office/powerpoint/2010/main" val="131236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7"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F72578-0BC5-D611-CC97-BE50E766F259}"/>
              </a:ext>
            </a:extLst>
          </p:cNvPr>
          <p:cNvSpPr>
            <a:spLocks noGrp="1"/>
          </p:cNvSpPr>
          <p:nvPr>
            <p:ph type="title"/>
          </p:nvPr>
        </p:nvSpPr>
        <p:spPr/>
        <p:txBody>
          <a:bodyPr/>
          <a:lstStyle/>
          <a:p>
            <a:r>
              <a:rPr lang="de-DE" dirty="0"/>
              <a:t>Motivation &amp; </a:t>
            </a:r>
            <a:r>
              <a:rPr lang="de-DE" dirty="0" err="1"/>
              <a:t>related</a:t>
            </a:r>
            <a:r>
              <a:rPr lang="de-DE" dirty="0"/>
              <a:t> </a:t>
            </a:r>
            <a:r>
              <a:rPr lang="de-DE" dirty="0" err="1"/>
              <a:t>work</a:t>
            </a:r>
            <a:endParaRPr lang="en-GB" dirty="0"/>
          </a:p>
        </p:txBody>
      </p:sp>
      <p:sp>
        <p:nvSpPr>
          <p:cNvPr id="19" name="Textfeld 18">
            <a:extLst>
              <a:ext uri="{FF2B5EF4-FFF2-40B4-BE49-F238E27FC236}">
                <a16:creationId xmlns:a16="http://schemas.microsoft.com/office/drawing/2014/main" id="{A8901368-D76E-B83F-E870-7B8C2E5C489F}"/>
              </a:ext>
            </a:extLst>
          </p:cNvPr>
          <p:cNvSpPr txBox="1"/>
          <p:nvPr/>
        </p:nvSpPr>
        <p:spPr>
          <a:xfrm>
            <a:off x="6360592" y="6356350"/>
            <a:ext cx="4465452" cy="430887"/>
          </a:xfrm>
          <a:prstGeom prst="rect">
            <a:avLst/>
          </a:prstGeom>
          <a:noFill/>
        </p:spPr>
        <p:txBody>
          <a:bodyPr wrap="square" rtlCol="0">
            <a:spAutoFit/>
          </a:bodyPr>
          <a:lstStyle/>
          <a:p>
            <a:r>
              <a:rPr lang="de-DE" sz="1100" dirty="0"/>
              <a:t>Kelly et al. </a:t>
            </a:r>
            <a:r>
              <a:rPr lang="en-GB" sz="1100" dirty="0"/>
              <a:t>Neurocomputational mechanisms of prior-informed perceptual decision-making in humans 2021 [2]</a:t>
            </a:r>
          </a:p>
        </p:txBody>
      </p:sp>
      <p:pic>
        <p:nvPicPr>
          <p:cNvPr id="23" name="Grafik 22" descr="Ein Bild, das Diagramm, Reihe, Screenshot, Farbigkeit enthält.&#10;&#10;Automatisch generierte Beschreibung">
            <a:extLst>
              <a:ext uri="{FF2B5EF4-FFF2-40B4-BE49-F238E27FC236}">
                <a16:creationId xmlns:a16="http://schemas.microsoft.com/office/drawing/2014/main" id="{AB3B07F7-CE77-6A94-48FD-1654068BC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26" y="2797178"/>
            <a:ext cx="5563082" cy="2171888"/>
          </a:xfrm>
          <a:prstGeom prst="rect">
            <a:avLst/>
          </a:prstGeom>
        </p:spPr>
      </p:pic>
      <p:sp>
        <p:nvSpPr>
          <p:cNvPr id="24" name="Textfeld 23">
            <a:extLst>
              <a:ext uri="{FF2B5EF4-FFF2-40B4-BE49-F238E27FC236}">
                <a16:creationId xmlns:a16="http://schemas.microsoft.com/office/drawing/2014/main" id="{C7DD6CC8-CC96-B4C6-B096-50B5F6AAB89C}"/>
              </a:ext>
            </a:extLst>
          </p:cNvPr>
          <p:cNvSpPr txBox="1"/>
          <p:nvPr/>
        </p:nvSpPr>
        <p:spPr>
          <a:xfrm>
            <a:off x="423326" y="1995491"/>
            <a:ext cx="5324957" cy="646331"/>
          </a:xfrm>
          <a:prstGeom prst="rect">
            <a:avLst/>
          </a:prstGeom>
          <a:noFill/>
        </p:spPr>
        <p:txBody>
          <a:bodyPr wrap="square" rtlCol="0">
            <a:spAutoFit/>
          </a:bodyPr>
          <a:lstStyle/>
          <a:p>
            <a:r>
              <a:rPr lang="en-GB" dirty="0"/>
              <a:t>Evidence-dependent structural dynamics of the component centroparietal positivity (CPP) in the brain</a:t>
            </a:r>
          </a:p>
        </p:txBody>
      </p:sp>
      <p:sp>
        <p:nvSpPr>
          <p:cNvPr id="25" name="Textfeld 24">
            <a:extLst>
              <a:ext uri="{FF2B5EF4-FFF2-40B4-BE49-F238E27FC236}">
                <a16:creationId xmlns:a16="http://schemas.microsoft.com/office/drawing/2014/main" id="{3087DB86-3842-C3C6-5311-5AFABF36EC57}"/>
              </a:ext>
            </a:extLst>
          </p:cNvPr>
          <p:cNvSpPr txBox="1"/>
          <p:nvPr/>
        </p:nvSpPr>
        <p:spPr>
          <a:xfrm>
            <a:off x="423326" y="4969066"/>
            <a:ext cx="4876800" cy="261610"/>
          </a:xfrm>
          <a:prstGeom prst="rect">
            <a:avLst/>
          </a:prstGeom>
          <a:noFill/>
        </p:spPr>
        <p:txBody>
          <a:bodyPr wrap="square" rtlCol="0">
            <a:spAutoFit/>
          </a:bodyPr>
          <a:lstStyle/>
          <a:p>
            <a:r>
              <a:rPr lang="de-DE" sz="1100"/>
              <a:t>Kelly et al. </a:t>
            </a:r>
            <a:r>
              <a:rPr lang="en-GB" sz="1100"/>
              <a:t>Neurophysiology of Human Perceptual Decision-Making 2021 [1]</a:t>
            </a:r>
          </a:p>
        </p:txBody>
      </p:sp>
      <p:pic>
        <p:nvPicPr>
          <p:cNvPr id="26" name="Grafik 25">
            <a:extLst>
              <a:ext uri="{FF2B5EF4-FFF2-40B4-BE49-F238E27FC236}">
                <a16:creationId xmlns:a16="http://schemas.microsoft.com/office/drawing/2014/main" id="{5DF65117-95F1-8B2D-41C2-60C8537C1C57}"/>
              </a:ext>
            </a:extLst>
          </p:cNvPr>
          <p:cNvPicPr>
            <a:picLocks noChangeAspect="1"/>
          </p:cNvPicPr>
          <p:nvPr/>
        </p:nvPicPr>
        <p:blipFill>
          <a:blip r:embed="rId4"/>
          <a:stretch>
            <a:fillRect/>
          </a:stretch>
        </p:blipFill>
        <p:spPr>
          <a:xfrm>
            <a:off x="1082429" y="3072813"/>
            <a:ext cx="624894" cy="769687"/>
          </a:xfrm>
          <a:prstGeom prst="rect">
            <a:avLst/>
          </a:prstGeom>
        </p:spPr>
      </p:pic>
      <p:sp>
        <p:nvSpPr>
          <p:cNvPr id="3" name="Foliennummernplatzhalter 2">
            <a:extLst>
              <a:ext uri="{FF2B5EF4-FFF2-40B4-BE49-F238E27FC236}">
                <a16:creationId xmlns:a16="http://schemas.microsoft.com/office/drawing/2014/main" id="{347D3393-F17C-5945-F11A-9E29047F83C0}"/>
              </a:ext>
            </a:extLst>
          </p:cNvPr>
          <p:cNvSpPr>
            <a:spLocks noGrp="1"/>
          </p:cNvSpPr>
          <p:nvPr>
            <p:ph type="sldNum" sz="quarter" idx="12"/>
          </p:nvPr>
        </p:nvSpPr>
        <p:spPr/>
        <p:txBody>
          <a:bodyPr/>
          <a:lstStyle/>
          <a:p>
            <a:fld id="{0C023649-3D6D-4408-97DE-0CCB7DAEFA98}" type="slidenum">
              <a:rPr lang="en-GB" smtClean="0"/>
              <a:t>5</a:t>
            </a:fld>
            <a:endParaRPr lang="en-GB"/>
          </a:p>
        </p:txBody>
      </p:sp>
      <p:pic>
        <p:nvPicPr>
          <p:cNvPr id="7" name="Grafik 6" descr="Ein Bild, das Reihe, Diagramm, Screenshot, Text enthält.&#10;&#10;KI-generierte Inhalte können fehlerhaft sein.">
            <a:extLst>
              <a:ext uri="{FF2B5EF4-FFF2-40B4-BE49-F238E27FC236}">
                <a16:creationId xmlns:a16="http://schemas.microsoft.com/office/drawing/2014/main" id="{487B2A2C-DFF9-479F-1E5A-243594391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303" y="3769655"/>
            <a:ext cx="4465453" cy="2586695"/>
          </a:xfrm>
          <a:prstGeom prst="rect">
            <a:avLst/>
          </a:prstGeom>
        </p:spPr>
      </p:pic>
      <p:pic>
        <p:nvPicPr>
          <p:cNvPr id="9" name="Grafik 8" descr="Ein Bild, das Diagramm, Reihe, Steigung enthält.&#10;&#10;KI-generierte Inhalte können fehlerhaft sein.">
            <a:extLst>
              <a:ext uri="{FF2B5EF4-FFF2-40B4-BE49-F238E27FC236}">
                <a16:creationId xmlns:a16="http://schemas.microsoft.com/office/drawing/2014/main" id="{BF6917A9-292A-B88F-0E90-F9345236B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303" y="1267638"/>
            <a:ext cx="4465452" cy="2594913"/>
          </a:xfrm>
          <a:prstGeom prst="rect">
            <a:avLst/>
          </a:prstGeom>
        </p:spPr>
      </p:pic>
      <p:pic>
        <p:nvPicPr>
          <p:cNvPr id="6" name="Grafik 5">
            <a:extLst>
              <a:ext uri="{FF2B5EF4-FFF2-40B4-BE49-F238E27FC236}">
                <a16:creationId xmlns:a16="http://schemas.microsoft.com/office/drawing/2014/main" id="{B1164E9F-97B3-B637-2642-E002A7D1BE5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814755" y="3338768"/>
            <a:ext cx="945957" cy="535663"/>
          </a:xfrm>
          <a:prstGeom prst="rect">
            <a:avLst/>
          </a:prstGeom>
        </p:spPr>
      </p:pic>
    </p:spTree>
    <p:extLst>
      <p:ext uri="{BB962C8B-B14F-4D97-AF65-F5344CB8AC3E}">
        <p14:creationId xmlns:p14="http://schemas.microsoft.com/office/powerpoint/2010/main" val="25868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D298F354-1301-A450-E2CE-36D79BCD8BB0}"/>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Motivation &amp; related work</a:t>
            </a:r>
          </a:p>
        </p:txBody>
      </p:sp>
      <p:pic>
        <p:nvPicPr>
          <p:cNvPr id="6" name="Grafik 5">
            <a:extLst>
              <a:ext uri="{FF2B5EF4-FFF2-40B4-BE49-F238E27FC236}">
                <a16:creationId xmlns:a16="http://schemas.microsoft.com/office/drawing/2014/main" id="{E3FE640E-7929-CCE5-8D86-272F2A4DA56C}"/>
              </a:ext>
            </a:extLst>
          </p:cNvPr>
          <p:cNvPicPr>
            <a:picLocks noChangeAspect="1"/>
          </p:cNvPicPr>
          <p:nvPr/>
        </p:nvPicPr>
        <p:blipFill>
          <a:blip r:embed="rId3"/>
          <a:stretch>
            <a:fillRect/>
          </a:stretch>
        </p:blipFill>
        <p:spPr>
          <a:xfrm>
            <a:off x="6330455" y="347404"/>
            <a:ext cx="4560289" cy="6080386"/>
          </a:xfrm>
          <a:prstGeom prst="rect">
            <a:avLst/>
          </a:prstGeom>
        </p:spPr>
      </p:pic>
      <p:sp>
        <p:nvSpPr>
          <p:cNvPr id="4" name="Foliennummernplatzhalter 3">
            <a:extLst>
              <a:ext uri="{FF2B5EF4-FFF2-40B4-BE49-F238E27FC236}">
                <a16:creationId xmlns:a16="http://schemas.microsoft.com/office/drawing/2014/main" id="{9A730AEA-F318-5D62-C088-1E599879A6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C023649-3D6D-4408-97DE-0CCB7DAEFA98}" type="slidenum">
              <a:rPr lang="en-US" smtClean="0"/>
              <a:pPr>
                <a:spcAft>
                  <a:spcPts val="600"/>
                </a:spcAft>
              </a:pPr>
              <a:t>6</a:t>
            </a:fld>
            <a:endParaRPr lang="en-US"/>
          </a:p>
        </p:txBody>
      </p:sp>
      <p:sp>
        <p:nvSpPr>
          <p:cNvPr id="7" name="Textfeld 6">
            <a:extLst>
              <a:ext uri="{FF2B5EF4-FFF2-40B4-BE49-F238E27FC236}">
                <a16:creationId xmlns:a16="http://schemas.microsoft.com/office/drawing/2014/main" id="{322D6E9A-8E62-EA6C-2973-F319D5ED1309}"/>
              </a:ext>
            </a:extLst>
          </p:cNvPr>
          <p:cNvSpPr txBox="1"/>
          <p:nvPr/>
        </p:nvSpPr>
        <p:spPr>
          <a:xfrm>
            <a:off x="5410200" y="6538912"/>
            <a:ext cx="7631288" cy="261610"/>
          </a:xfrm>
          <a:prstGeom prst="rect">
            <a:avLst/>
          </a:prstGeom>
          <a:noFill/>
        </p:spPr>
        <p:txBody>
          <a:bodyPr wrap="square" rtlCol="0">
            <a:spAutoFit/>
          </a:bodyPr>
          <a:lstStyle/>
          <a:p>
            <a:r>
              <a:rPr lang="de-DE" sz="1100" dirty="0" err="1"/>
              <a:t>Frömer</a:t>
            </a:r>
            <a:r>
              <a:rPr lang="de-DE" sz="1100" dirty="0"/>
              <a:t> et al. </a:t>
            </a:r>
            <a:r>
              <a:rPr lang="en-GB" sz="1100" dirty="0"/>
              <a:t>Common neural choice signals can emerge artefactually amid multiple distinct value signals 2024 [3]</a:t>
            </a:r>
          </a:p>
        </p:txBody>
      </p:sp>
    </p:spTree>
    <p:extLst>
      <p:ext uri="{BB962C8B-B14F-4D97-AF65-F5344CB8AC3E}">
        <p14:creationId xmlns:p14="http://schemas.microsoft.com/office/powerpoint/2010/main" val="221707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A306F9-D253-2D45-B677-2F5FA7EB9907}"/>
              </a:ext>
            </a:extLst>
          </p:cNvPr>
          <p:cNvSpPr>
            <a:spLocks noGrp="1"/>
          </p:cNvSpPr>
          <p:nvPr>
            <p:ph type="title"/>
          </p:nvPr>
        </p:nvSpPr>
        <p:spPr/>
        <p:txBody>
          <a:bodyPr/>
          <a:lstStyle/>
          <a:p>
            <a:r>
              <a:rPr lang="de-DE" dirty="0"/>
              <a:t>Motivation &amp; </a:t>
            </a:r>
            <a:r>
              <a:rPr lang="de-DE" dirty="0" err="1"/>
              <a:t>related</a:t>
            </a:r>
            <a:r>
              <a:rPr lang="de-DE" dirty="0"/>
              <a:t> </a:t>
            </a:r>
            <a:r>
              <a:rPr lang="de-DE" dirty="0" err="1"/>
              <a:t>work</a:t>
            </a:r>
            <a:endParaRPr lang="en-GB" dirty="0"/>
          </a:p>
        </p:txBody>
      </p:sp>
      <p:sp>
        <p:nvSpPr>
          <p:cNvPr id="4" name="Foliennummernplatzhalter 3">
            <a:extLst>
              <a:ext uri="{FF2B5EF4-FFF2-40B4-BE49-F238E27FC236}">
                <a16:creationId xmlns:a16="http://schemas.microsoft.com/office/drawing/2014/main" id="{1FFAF4EA-F5CE-F9B7-8190-F522EEB0DDCE}"/>
              </a:ext>
            </a:extLst>
          </p:cNvPr>
          <p:cNvSpPr>
            <a:spLocks noGrp="1"/>
          </p:cNvSpPr>
          <p:nvPr>
            <p:ph type="sldNum" sz="quarter" idx="12"/>
          </p:nvPr>
        </p:nvSpPr>
        <p:spPr/>
        <p:txBody>
          <a:bodyPr/>
          <a:lstStyle/>
          <a:p>
            <a:fld id="{0C023649-3D6D-4408-97DE-0CCB7DAEFA98}" type="slidenum">
              <a:rPr lang="en-GB" smtClean="0"/>
              <a:t>7</a:t>
            </a:fld>
            <a:endParaRPr lang="en-GB"/>
          </a:p>
        </p:txBody>
      </p:sp>
      <p:pic>
        <p:nvPicPr>
          <p:cNvPr id="6" name="Grafik 5">
            <a:extLst>
              <a:ext uri="{FF2B5EF4-FFF2-40B4-BE49-F238E27FC236}">
                <a16:creationId xmlns:a16="http://schemas.microsoft.com/office/drawing/2014/main" id="{38413B38-351C-6D6D-D28D-547C2BF513D1}"/>
              </a:ext>
            </a:extLst>
          </p:cNvPr>
          <p:cNvPicPr>
            <a:picLocks noChangeAspect="1"/>
          </p:cNvPicPr>
          <p:nvPr/>
        </p:nvPicPr>
        <p:blipFill>
          <a:blip r:embed="rId2"/>
          <a:stretch>
            <a:fillRect/>
          </a:stretch>
        </p:blipFill>
        <p:spPr>
          <a:xfrm>
            <a:off x="838200" y="1690688"/>
            <a:ext cx="10191044" cy="4576435"/>
          </a:xfrm>
          <a:prstGeom prst="rect">
            <a:avLst/>
          </a:prstGeom>
        </p:spPr>
      </p:pic>
      <p:sp>
        <p:nvSpPr>
          <p:cNvPr id="7" name="Textfeld 6">
            <a:extLst>
              <a:ext uri="{FF2B5EF4-FFF2-40B4-BE49-F238E27FC236}">
                <a16:creationId xmlns:a16="http://schemas.microsoft.com/office/drawing/2014/main" id="{DFA960FA-F863-1F08-1A7E-C8DF5BCDB383}"/>
              </a:ext>
            </a:extLst>
          </p:cNvPr>
          <p:cNvSpPr txBox="1"/>
          <p:nvPr/>
        </p:nvSpPr>
        <p:spPr>
          <a:xfrm>
            <a:off x="838200" y="6390922"/>
            <a:ext cx="7631288" cy="261610"/>
          </a:xfrm>
          <a:prstGeom prst="rect">
            <a:avLst/>
          </a:prstGeom>
          <a:noFill/>
        </p:spPr>
        <p:txBody>
          <a:bodyPr wrap="square" rtlCol="0">
            <a:spAutoFit/>
          </a:bodyPr>
          <a:lstStyle/>
          <a:p>
            <a:r>
              <a:rPr lang="de-DE" sz="1100" dirty="0" err="1"/>
              <a:t>Frömer</a:t>
            </a:r>
            <a:r>
              <a:rPr lang="de-DE" sz="1100" dirty="0"/>
              <a:t> et al. </a:t>
            </a:r>
            <a:r>
              <a:rPr lang="en-GB" sz="1100" dirty="0"/>
              <a:t>Common neural choice signals can emerge artefactually amid multiple distinct value signals 2024 [3]</a:t>
            </a:r>
          </a:p>
        </p:txBody>
      </p:sp>
    </p:spTree>
    <p:extLst>
      <p:ext uri="{BB962C8B-B14F-4D97-AF65-F5344CB8AC3E}">
        <p14:creationId xmlns:p14="http://schemas.microsoft.com/office/powerpoint/2010/main" val="97894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34">
            <a:extLst>
              <a:ext uri="{FF2B5EF4-FFF2-40B4-BE49-F238E27FC236}">
                <a16:creationId xmlns:a16="http://schemas.microsoft.com/office/drawing/2014/main" id="{7E2130A1-5189-4B99-83C0-AE830DB76753}"/>
              </a:ext>
            </a:extLst>
          </p:cNvPr>
          <p:cNvCxnSpPr>
            <a:stCxn id="65" idx="6"/>
            <a:endCxn id="67" idx="2"/>
          </p:cNvCxnSpPr>
          <p:nvPr/>
        </p:nvCxnSpPr>
        <p:spPr>
          <a:xfrm flipV="1">
            <a:off x="8382356" y="2599002"/>
            <a:ext cx="1685776" cy="1"/>
          </a:xfrm>
          <a:prstGeom prst="line">
            <a:avLst/>
          </a:prstGeom>
          <a:noFill/>
          <a:ln w="38100" cap="flat" cmpd="sng" algn="ctr">
            <a:solidFill>
              <a:sysClr val="windowText" lastClr="000000">
                <a:lumMod val="25000"/>
                <a:lumOff val="75000"/>
              </a:sysClr>
            </a:solidFill>
            <a:prstDash val="solid"/>
          </a:ln>
          <a:effectLst/>
        </p:spPr>
      </p:cxnSp>
      <p:cxnSp>
        <p:nvCxnSpPr>
          <p:cNvPr id="45" name="Straight Connector 31">
            <a:extLst>
              <a:ext uri="{FF2B5EF4-FFF2-40B4-BE49-F238E27FC236}">
                <a16:creationId xmlns:a16="http://schemas.microsoft.com/office/drawing/2014/main" id="{C93B7679-634C-4EAE-AB88-DAD69903B1E9}"/>
              </a:ext>
            </a:extLst>
          </p:cNvPr>
          <p:cNvCxnSpPr>
            <a:stCxn id="63" idx="6"/>
            <a:endCxn id="65" idx="2"/>
          </p:cNvCxnSpPr>
          <p:nvPr/>
        </p:nvCxnSpPr>
        <p:spPr>
          <a:xfrm flipV="1">
            <a:off x="5648832" y="2599004"/>
            <a:ext cx="1685773" cy="1"/>
          </a:xfrm>
          <a:prstGeom prst="line">
            <a:avLst/>
          </a:prstGeom>
          <a:noFill/>
          <a:ln w="38100" cap="flat" cmpd="sng" algn="ctr">
            <a:solidFill>
              <a:sysClr val="windowText" lastClr="000000">
                <a:lumMod val="25000"/>
                <a:lumOff val="75000"/>
              </a:sysClr>
            </a:solidFill>
            <a:prstDash val="solid"/>
          </a:ln>
          <a:effectLst/>
        </p:spPr>
      </p:cxnSp>
      <p:grpSp>
        <p:nvGrpSpPr>
          <p:cNvPr id="46" name="Group 10">
            <a:extLst>
              <a:ext uri="{FF2B5EF4-FFF2-40B4-BE49-F238E27FC236}">
                <a16:creationId xmlns:a16="http://schemas.microsoft.com/office/drawing/2014/main" id="{15FD8239-7FD8-4074-8AE4-184B1F2DADDC}"/>
              </a:ext>
            </a:extLst>
          </p:cNvPr>
          <p:cNvGrpSpPr/>
          <p:nvPr/>
        </p:nvGrpSpPr>
        <p:grpSpPr>
          <a:xfrm>
            <a:off x="3116929" y="2599003"/>
            <a:ext cx="1484156" cy="628783"/>
            <a:chOff x="7159103" y="2328863"/>
            <a:chExt cx="2127697" cy="718204"/>
          </a:xfrm>
        </p:grpSpPr>
        <p:cxnSp>
          <p:nvCxnSpPr>
            <p:cNvPr id="47" name="Straight Connector 11">
              <a:extLst>
                <a:ext uri="{FF2B5EF4-FFF2-40B4-BE49-F238E27FC236}">
                  <a16:creationId xmlns:a16="http://schemas.microsoft.com/office/drawing/2014/main" id="{53EBC0C9-5547-41B0-986C-2E20328B15B2}"/>
                </a:ext>
              </a:extLst>
            </p:cNvPr>
            <p:cNvCxnSpPr/>
            <p:nvPr/>
          </p:nvCxnSpPr>
          <p:spPr>
            <a:xfrm flipV="1">
              <a:off x="7159103" y="2328863"/>
              <a:ext cx="727596" cy="718204"/>
            </a:xfrm>
            <a:prstGeom prst="line">
              <a:avLst/>
            </a:prstGeom>
            <a:noFill/>
            <a:ln w="38100" cap="flat" cmpd="sng" algn="ctr">
              <a:solidFill>
                <a:sysClr val="windowText" lastClr="000000">
                  <a:lumMod val="25000"/>
                  <a:lumOff val="75000"/>
                </a:sysClr>
              </a:solidFill>
              <a:prstDash val="solid"/>
            </a:ln>
            <a:effectLst/>
          </p:spPr>
        </p:cxnSp>
        <p:cxnSp>
          <p:nvCxnSpPr>
            <p:cNvPr id="49" name="Straight Connector 12">
              <a:extLst>
                <a:ext uri="{FF2B5EF4-FFF2-40B4-BE49-F238E27FC236}">
                  <a16:creationId xmlns:a16="http://schemas.microsoft.com/office/drawing/2014/main" id="{281A7B98-0042-4887-B03A-F51D05FC9431}"/>
                </a:ext>
              </a:extLst>
            </p:cNvPr>
            <p:cNvCxnSpPr>
              <a:endCxn id="63" idx="2"/>
            </p:cNvCxnSpPr>
            <p:nvPr/>
          </p:nvCxnSpPr>
          <p:spPr>
            <a:xfrm flipV="1">
              <a:off x="7874794" y="2328865"/>
              <a:ext cx="1412006" cy="4761"/>
            </a:xfrm>
            <a:prstGeom prst="line">
              <a:avLst/>
            </a:prstGeom>
            <a:noFill/>
            <a:ln w="38100" cap="flat" cmpd="sng" algn="ctr">
              <a:solidFill>
                <a:sysClr val="windowText" lastClr="000000">
                  <a:lumMod val="25000"/>
                  <a:lumOff val="75000"/>
                </a:sysClr>
              </a:solidFill>
              <a:prstDash val="solid"/>
            </a:ln>
            <a:effectLst/>
          </p:spPr>
        </p:cxnSp>
      </p:grpSp>
      <p:sp>
        <p:nvSpPr>
          <p:cNvPr id="61" name="Oval 6">
            <a:extLst>
              <a:ext uri="{FF2B5EF4-FFF2-40B4-BE49-F238E27FC236}">
                <a16:creationId xmlns:a16="http://schemas.microsoft.com/office/drawing/2014/main" id="{8C8EDDFB-0F5E-4981-9E3D-2635F6C1EA30}"/>
              </a:ext>
            </a:extLst>
          </p:cNvPr>
          <p:cNvSpPr/>
          <p:nvPr/>
        </p:nvSpPr>
        <p:spPr>
          <a:xfrm>
            <a:off x="508001" y="2697790"/>
            <a:ext cx="2950900" cy="2950900"/>
          </a:xfrm>
          <a:prstGeom prst="ellipse">
            <a:avLst/>
          </a:prstGeom>
          <a:solidFill>
            <a:srgbClr val="FFFFFF"/>
          </a:solidFill>
          <a:ln w="38100" cap="flat" cmpd="sng" algn="ctr">
            <a:solidFill>
              <a:srgbClr val="2486E9"/>
            </a:solidFill>
            <a:prstDash val="solid"/>
          </a:ln>
          <a:effectLst/>
        </p:spPr>
        <p:txBody>
          <a:bodyPr rtlCol="0" anchor="ctr"/>
          <a:lstStyle/>
          <a:p>
            <a:pPr algn="ctr" defTabSz="1219170">
              <a:defRPr/>
            </a:pPr>
            <a:endParaRPr lang="de-DE" kern="0">
              <a:solidFill>
                <a:srgbClr val="FFFFFF"/>
              </a:solidFill>
              <a:latin typeface="Arial" panose="020B0604020202020204" pitchFamily="34" charset="0"/>
            </a:endParaRPr>
          </a:p>
        </p:txBody>
      </p:sp>
      <p:sp>
        <p:nvSpPr>
          <p:cNvPr id="62" name="Oval 7">
            <a:extLst>
              <a:ext uri="{FF2B5EF4-FFF2-40B4-BE49-F238E27FC236}">
                <a16:creationId xmlns:a16="http://schemas.microsoft.com/office/drawing/2014/main" id="{566BB1A0-3805-45AB-BE8B-CEAD7B2DC0A8}"/>
              </a:ext>
            </a:extLst>
          </p:cNvPr>
          <p:cNvSpPr/>
          <p:nvPr/>
        </p:nvSpPr>
        <p:spPr>
          <a:xfrm>
            <a:off x="712581" y="2902370"/>
            <a:ext cx="2541740" cy="2541740"/>
          </a:xfrm>
          <a:prstGeom prst="ellipse">
            <a:avLst/>
          </a:prstGeom>
          <a:solidFill>
            <a:srgbClr val="2486E9"/>
          </a:solidFill>
          <a:ln w="38100" cap="flat" cmpd="sng" algn="ctr">
            <a:solidFill>
              <a:sysClr val="windowText" lastClr="000000">
                <a:lumMod val="25000"/>
                <a:lumOff val="75000"/>
              </a:sysClr>
            </a:solidFill>
            <a:prstDash val="solid"/>
          </a:ln>
          <a:effectLst/>
        </p:spPr>
        <p:txBody>
          <a:bodyPr rtlCol="0" anchor="ctr"/>
          <a:lstStyle/>
          <a:p>
            <a:pPr algn="ctr" defTabSz="1219170">
              <a:defRPr/>
            </a:pPr>
            <a:endParaRPr lang="de-DE" kern="0">
              <a:solidFill>
                <a:srgbClr val="FFFFFF"/>
              </a:solidFill>
              <a:latin typeface="Arial" panose="020B0604020202020204" pitchFamily="34" charset="0"/>
            </a:endParaRPr>
          </a:p>
        </p:txBody>
      </p:sp>
      <p:sp>
        <p:nvSpPr>
          <p:cNvPr id="63" name="Oval 16">
            <a:extLst>
              <a:ext uri="{FF2B5EF4-FFF2-40B4-BE49-F238E27FC236}">
                <a16:creationId xmlns:a16="http://schemas.microsoft.com/office/drawing/2014/main" id="{AA55D7E0-F455-4220-8865-21D469366967}"/>
              </a:ext>
            </a:extLst>
          </p:cNvPr>
          <p:cNvSpPr/>
          <p:nvPr/>
        </p:nvSpPr>
        <p:spPr>
          <a:xfrm>
            <a:off x="4601085" y="2075129"/>
            <a:ext cx="1047751" cy="1047751"/>
          </a:xfrm>
          <a:prstGeom prst="ellipse">
            <a:avLst/>
          </a:prstGeom>
          <a:solidFill>
            <a:srgbClr val="2486E9"/>
          </a:solidFill>
          <a:ln w="25400" cap="flat" cmpd="sng" algn="ctr">
            <a:noFill/>
            <a:prstDash val="solid"/>
          </a:ln>
          <a:effectLst/>
        </p:spPr>
        <p:txBody>
          <a:bodyPr rtlCol="0" anchor="ctr"/>
          <a:lstStyle/>
          <a:p>
            <a:pPr algn="ctr" defTabSz="1219170">
              <a:defRPr/>
            </a:pPr>
            <a:endParaRPr lang="de-DE" kern="0">
              <a:solidFill>
                <a:srgbClr val="FFFFFF"/>
              </a:solidFill>
              <a:latin typeface="Arial" panose="020B0604020202020204" pitchFamily="34" charset="0"/>
            </a:endParaRPr>
          </a:p>
        </p:txBody>
      </p:sp>
      <p:sp>
        <p:nvSpPr>
          <p:cNvPr id="64" name="Rectangle 37">
            <a:extLst>
              <a:ext uri="{FF2B5EF4-FFF2-40B4-BE49-F238E27FC236}">
                <a16:creationId xmlns:a16="http://schemas.microsoft.com/office/drawing/2014/main" id="{A34D3735-6C86-4B1E-A795-33377CBCD2DF}"/>
              </a:ext>
            </a:extLst>
          </p:cNvPr>
          <p:cNvSpPr/>
          <p:nvPr/>
        </p:nvSpPr>
        <p:spPr>
          <a:xfrm>
            <a:off x="4051147" y="3365320"/>
            <a:ext cx="2147623" cy="1032847"/>
          </a:xfrm>
          <a:prstGeom prst="rect">
            <a:avLst/>
          </a:prstGeom>
        </p:spPr>
        <p:txBody>
          <a:bodyPr wrap="square">
            <a:spAutoFit/>
          </a:bodyPr>
          <a:lstStyle/>
          <a:p>
            <a:pPr algn="ctr">
              <a:lnSpc>
                <a:spcPct val="120000"/>
              </a:lnSpc>
            </a:pPr>
            <a:r>
              <a:rPr lang="de-DE" sz="2000" b="1" dirty="0">
                <a:solidFill>
                  <a:srgbClr val="2486E9"/>
                </a:solidFill>
              </a:rPr>
              <a:t>Understanding</a:t>
            </a:r>
            <a:endParaRPr lang="de-DE" sz="1600" b="1" dirty="0">
              <a:solidFill>
                <a:srgbClr val="2486E9"/>
              </a:solidFill>
            </a:endParaRPr>
          </a:p>
          <a:p>
            <a:pPr algn="ctr">
              <a:lnSpc>
                <a:spcPct val="120000"/>
              </a:lnSpc>
            </a:pPr>
            <a:r>
              <a:rPr lang="de-DE" sz="1600" dirty="0" err="1">
                <a:solidFill>
                  <a:srgbClr val="FFFFFF">
                    <a:lumMod val="50000"/>
                  </a:srgbClr>
                </a:solidFill>
              </a:rPr>
              <a:t>Insights</a:t>
            </a:r>
            <a:r>
              <a:rPr lang="de-DE" sz="1600" dirty="0">
                <a:solidFill>
                  <a:srgbClr val="FFFFFF">
                    <a:lumMod val="50000"/>
                  </a:srgbClr>
                </a:solidFill>
              </a:rPr>
              <a:t> </a:t>
            </a:r>
            <a:r>
              <a:rPr lang="de-DE" sz="1600" dirty="0" err="1">
                <a:solidFill>
                  <a:srgbClr val="FFFFFF">
                    <a:lumMod val="50000"/>
                  </a:srgbClr>
                </a:solidFill>
              </a:rPr>
              <a:t>interpreting</a:t>
            </a:r>
            <a:r>
              <a:rPr lang="de-DE" sz="1600" dirty="0">
                <a:solidFill>
                  <a:srgbClr val="FFFFFF">
                    <a:lumMod val="50000"/>
                  </a:srgbClr>
                </a:solidFill>
              </a:rPr>
              <a:t> </a:t>
            </a:r>
            <a:r>
              <a:rPr lang="de-DE" sz="1600" dirty="0" err="1">
                <a:solidFill>
                  <a:srgbClr val="FFFFFF">
                    <a:lumMod val="50000"/>
                  </a:srgbClr>
                </a:solidFill>
              </a:rPr>
              <a:t>decision-related</a:t>
            </a:r>
            <a:r>
              <a:rPr lang="de-DE" sz="1600" dirty="0">
                <a:solidFill>
                  <a:srgbClr val="FFFFFF">
                    <a:lumMod val="50000"/>
                  </a:srgbClr>
                </a:solidFill>
              </a:rPr>
              <a:t> </a:t>
            </a:r>
            <a:r>
              <a:rPr lang="de-DE" sz="1600" dirty="0" err="1">
                <a:solidFill>
                  <a:srgbClr val="FFFFFF">
                    <a:lumMod val="50000"/>
                  </a:srgbClr>
                </a:solidFill>
              </a:rPr>
              <a:t>signals</a:t>
            </a:r>
            <a:endParaRPr lang="de-DE" sz="1000" dirty="0">
              <a:solidFill>
                <a:prstClr val="black">
                  <a:lumMod val="75000"/>
                  <a:lumOff val="25000"/>
                </a:prstClr>
              </a:solidFill>
            </a:endParaRPr>
          </a:p>
        </p:txBody>
      </p:sp>
      <p:sp>
        <p:nvSpPr>
          <p:cNvPr id="65" name="Oval 22">
            <a:extLst>
              <a:ext uri="{FF2B5EF4-FFF2-40B4-BE49-F238E27FC236}">
                <a16:creationId xmlns:a16="http://schemas.microsoft.com/office/drawing/2014/main" id="{4EDBF361-CC7D-405F-9190-1F3717B0CAF2}"/>
              </a:ext>
            </a:extLst>
          </p:cNvPr>
          <p:cNvSpPr/>
          <p:nvPr/>
        </p:nvSpPr>
        <p:spPr>
          <a:xfrm>
            <a:off x="7334609" y="2075127"/>
            <a:ext cx="1047751" cy="1047751"/>
          </a:xfrm>
          <a:prstGeom prst="ellipse">
            <a:avLst/>
          </a:prstGeom>
          <a:solidFill>
            <a:srgbClr val="25BDEE"/>
          </a:solidFill>
          <a:ln w="25400" cap="flat" cmpd="sng" algn="ctr">
            <a:noFill/>
            <a:prstDash val="solid"/>
          </a:ln>
          <a:effectLst/>
        </p:spPr>
        <p:txBody>
          <a:bodyPr rtlCol="0" anchor="ctr"/>
          <a:lstStyle/>
          <a:p>
            <a:pPr algn="ctr" defTabSz="1219170">
              <a:defRPr/>
            </a:pPr>
            <a:endParaRPr lang="de-DE" kern="0">
              <a:solidFill>
                <a:srgbClr val="FFFFFF"/>
              </a:solidFill>
              <a:latin typeface="Arial" panose="020B0604020202020204" pitchFamily="34" charset="0"/>
            </a:endParaRPr>
          </a:p>
        </p:txBody>
      </p:sp>
      <p:sp>
        <p:nvSpPr>
          <p:cNvPr id="66" name="Rectangle 38">
            <a:extLst>
              <a:ext uri="{FF2B5EF4-FFF2-40B4-BE49-F238E27FC236}">
                <a16:creationId xmlns:a16="http://schemas.microsoft.com/office/drawing/2014/main" id="{B8A73B26-E2A8-4A65-A5AD-CAEEB95A3EC4}"/>
              </a:ext>
            </a:extLst>
          </p:cNvPr>
          <p:cNvSpPr/>
          <p:nvPr/>
        </p:nvSpPr>
        <p:spPr>
          <a:xfrm>
            <a:off x="6784673" y="3365320"/>
            <a:ext cx="2147623" cy="1758495"/>
          </a:xfrm>
          <a:prstGeom prst="rect">
            <a:avLst/>
          </a:prstGeom>
        </p:spPr>
        <p:txBody>
          <a:bodyPr wrap="square">
            <a:spAutoFit/>
          </a:bodyPr>
          <a:lstStyle/>
          <a:p>
            <a:pPr algn="ctr">
              <a:lnSpc>
                <a:spcPct val="120000"/>
              </a:lnSpc>
            </a:pPr>
            <a:r>
              <a:rPr lang="de-DE" sz="2000" b="1" dirty="0" err="1">
                <a:solidFill>
                  <a:srgbClr val="25BDEE"/>
                </a:solidFill>
              </a:rPr>
              <a:t>Deconvolution</a:t>
            </a:r>
            <a:endParaRPr lang="de-DE" sz="1600" b="1" dirty="0">
              <a:solidFill>
                <a:srgbClr val="25BDEE"/>
              </a:solidFill>
            </a:endParaRPr>
          </a:p>
          <a:p>
            <a:pPr algn="ctr">
              <a:lnSpc>
                <a:spcPct val="120000"/>
              </a:lnSpc>
            </a:pPr>
            <a:r>
              <a:rPr lang="en-GB" sz="1600" dirty="0">
                <a:solidFill>
                  <a:srgbClr val="FFFFFF">
                    <a:lumMod val="50000"/>
                  </a:srgbClr>
                </a:solidFill>
              </a:rPr>
              <a:t>Techniques can separate overlapping components but need validation</a:t>
            </a:r>
          </a:p>
          <a:p>
            <a:pPr algn="ctr">
              <a:lnSpc>
                <a:spcPct val="120000"/>
              </a:lnSpc>
            </a:pPr>
            <a:endParaRPr lang="de-DE" sz="667" dirty="0">
              <a:solidFill>
                <a:prstClr val="black">
                  <a:lumMod val="75000"/>
                  <a:lumOff val="25000"/>
                </a:prstClr>
              </a:solidFill>
            </a:endParaRPr>
          </a:p>
        </p:txBody>
      </p:sp>
      <p:sp>
        <p:nvSpPr>
          <p:cNvPr id="67" name="Oval 28">
            <a:extLst>
              <a:ext uri="{FF2B5EF4-FFF2-40B4-BE49-F238E27FC236}">
                <a16:creationId xmlns:a16="http://schemas.microsoft.com/office/drawing/2014/main" id="{C90BBED3-639D-4CFC-A767-4764FE537D7F}"/>
              </a:ext>
            </a:extLst>
          </p:cNvPr>
          <p:cNvSpPr/>
          <p:nvPr/>
        </p:nvSpPr>
        <p:spPr>
          <a:xfrm>
            <a:off x="10068135" y="2075126"/>
            <a:ext cx="1047751" cy="1047751"/>
          </a:xfrm>
          <a:prstGeom prst="ellipse">
            <a:avLst/>
          </a:prstGeom>
          <a:solidFill>
            <a:srgbClr val="7CCB62"/>
          </a:solidFill>
          <a:ln w="25400" cap="flat" cmpd="sng" algn="ctr">
            <a:solidFill>
              <a:srgbClr val="7CCB62"/>
            </a:solidFill>
            <a:prstDash val="solid"/>
          </a:ln>
          <a:effectLst/>
        </p:spPr>
        <p:txBody>
          <a:bodyPr rtlCol="0" anchor="ctr"/>
          <a:lstStyle/>
          <a:p>
            <a:pPr algn="ctr" defTabSz="1219170">
              <a:defRPr/>
            </a:pPr>
            <a:endParaRPr lang="de-DE" kern="0">
              <a:solidFill>
                <a:srgbClr val="FFFFFF"/>
              </a:solidFill>
              <a:latin typeface="Arial" panose="020B0604020202020204" pitchFamily="34" charset="0"/>
            </a:endParaRPr>
          </a:p>
        </p:txBody>
      </p:sp>
      <p:sp>
        <p:nvSpPr>
          <p:cNvPr id="68" name="Rectangle 39">
            <a:extLst>
              <a:ext uri="{FF2B5EF4-FFF2-40B4-BE49-F238E27FC236}">
                <a16:creationId xmlns:a16="http://schemas.microsoft.com/office/drawing/2014/main" id="{69AABF64-C853-4495-8759-B310BA9DAC68}"/>
              </a:ext>
            </a:extLst>
          </p:cNvPr>
          <p:cNvSpPr/>
          <p:nvPr/>
        </p:nvSpPr>
        <p:spPr>
          <a:xfrm>
            <a:off x="9518198" y="3365320"/>
            <a:ext cx="2147623" cy="1758495"/>
          </a:xfrm>
          <a:prstGeom prst="rect">
            <a:avLst/>
          </a:prstGeom>
        </p:spPr>
        <p:txBody>
          <a:bodyPr wrap="square">
            <a:spAutoFit/>
          </a:bodyPr>
          <a:lstStyle/>
          <a:p>
            <a:pPr algn="ctr">
              <a:lnSpc>
                <a:spcPct val="120000"/>
              </a:lnSpc>
            </a:pPr>
            <a:r>
              <a:rPr lang="de-DE" sz="2000" b="1" dirty="0">
                <a:solidFill>
                  <a:srgbClr val="7CCB62"/>
                </a:solidFill>
              </a:rPr>
              <a:t>EEG</a:t>
            </a:r>
            <a:r>
              <a:rPr lang="de-DE" b="1" dirty="0">
                <a:solidFill>
                  <a:srgbClr val="7CCB62"/>
                </a:solidFill>
              </a:rPr>
              <a:t> </a:t>
            </a:r>
            <a:r>
              <a:rPr lang="de-DE" sz="2000" b="1" dirty="0" err="1">
                <a:solidFill>
                  <a:srgbClr val="7CCB62"/>
                </a:solidFill>
              </a:rPr>
              <a:t>Overlap</a:t>
            </a:r>
            <a:endParaRPr lang="de-DE" b="1" dirty="0">
              <a:solidFill>
                <a:srgbClr val="7CCB62"/>
              </a:solidFill>
            </a:endParaRPr>
          </a:p>
          <a:p>
            <a:pPr algn="ctr">
              <a:lnSpc>
                <a:spcPct val="120000"/>
              </a:lnSpc>
            </a:pPr>
            <a:r>
              <a:rPr lang="en-GB" sz="1600" dirty="0">
                <a:solidFill>
                  <a:srgbClr val="FFFFFF">
                    <a:lumMod val="50000"/>
                  </a:srgbClr>
                </a:solidFill>
              </a:rPr>
              <a:t>Signals overlap, making it hard to distinguish actual decision-making activity</a:t>
            </a:r>
          </a:p>
          <a:p>
            <a:pPr algn="ctr">
              <a:lnSpc>
                <a:spcPct val="120000"/>
              </a:lnSpc>
            </a:pPr>
            <a:endParaRPr lang="de-DE" sz="667" dirty="0">
              <a:solidFill>
                <a:prstClr val="black">
                  <a:lumMod val="75000"/>
                  <a:lumOff val="25000"/>
                </a:prstClr>
              </a:solidFill>
            </a:endParaRPr>
          </a:p>
        </p:txBody>
      </p:sp>
      <p:sp>
        <p:nvSpPr>
          <p:cNvPr id="69" name="TextBox 24">
            <a:extLst>
              <a:ext uri="{FF2B5EF4-FFF2-40B4-BE49-F238E27FC236}">
                <a16:creationId xmlns:a16="http://schemas.microsoft.com/office/drawing/2014/main" id="{E1A8A274-02D0-43AB-904B-6CFE75C51AFE}"/>
              </a:ext>
            </a:extLst>
          </p:cNvPr>
          <p:cNvSpPr txBox="1"/>
          <p:nvPr/>
        </p:nvSpPr>
        <p:spPr>
          <a:xfrm>
            <a:off x="3458901" y="5079681"/>
            <a:ext cx="8152491" cy="1706621"/>
          </a:xfrm>
          <a:prstGeom prst="rect">
            <a:avLst/>
          </a:prstGeom>
          <a:noFill/>
        </p:spPr>
        <p:txBody>
          <a:bodyPr wrap="square" lIns="0" tIns="0" rIns="0" bIns="0" rtlCol="0">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en-GB" sz="2800" b="1" dirty="0">
                <a:solidFill>
                  <a:srgbClr val="2486E9"/>
                </a:solidFill>
              </a:rPr>
              <a:t>This study provides a flexible EEG simulation extension to test for example such models systematically</a:t>
            </a:r>
          </a:p>
          <a:p>
            <a:pPr algn="ctr">
              <a:lnSpc>
                <a:spcPct val="150000"/>
              </a:lnSpc>
            </a:pPr>
            <a:endParaRPr lang="de-DE" sz="2000" dirty="0">
              <a:solidFill>
                <a:srgbClr val="FFFFFF">
                  <a:lumMod val="50000"/>
                </a:srgbClr>
              </a:solidFill>
            </a:endParaRPr>
          </a:p>
        </p:txBody>
      </p:sp>
      <p:sp>
        <p:nvSpPr>
          <p:cNvPr id="70" name="TextBox 47">
            <a:extLst>
              <a:ext uri="{FF2B5EF4-FFF2-40B4-BE49-F238E27FC236}">
                <a16:creationId xmlns:a16="http://schemas.microsoft.com/office/drawing/2014/main" id="{EAA8BEB1-7CCB-449D-841B-DFC6EBF88942}"/>
              </a:ext>
            </a:extLst>
          </p:cNvPr>
          <p:cNvSpPr txBox="1"/>
          <p:nvPr/>
        </p:nvSpPr>
        <p:spPr>
          <a:xfrm>
            <a:off x="1088727" y="4625118"/>
            <a:ext cx="1789445" cy="615553"/>
          </a:xfrm>
          <a:prstGeom prst="rect">
            <a:avLst/>
          </a:prstGeom>
          <a:noFill/>
        </p:spPr>
        <p:txBody>
          <a:bodyPr wrap="square" lIns="0" tIns="0" rIns="0" bIns="0" rtlCol="0">
            <a:spAutoFit/>
          </a:bodyPr>
          <a:lstStyle/>
          <a:p>
            <a:pPr algn="ctr"/>
            <a:r>
              <a:rPr lang="de-DE" sz="2000" b="1" dirty="0">
                <a:solidFill>
                  <a:srgbClr val="FFFFFF"/>
                </a:solidFill>
              </a:rPr>
              <a:t>Challenges and Motivation</a:t>
            </a:r>
          </a:p>
        </p:txBody>
      </p:sp>
      <p:sp>
        <p:nvSpPr>
          <p:cNvPr id="71" name="Freeform 6">
            <a:extLst>
              <a:ext uri="{FF2B5EF4-FFF2-40B4-BE49-F238E27FC236}">
                <a16:creationId xmlns:a16="http://schemas.microsoft.com/office/drawing/2014/main" id="{A3214F24-4847-460A-818E-07AC932BD76B}"/>
              </a:ext>
            </a:extLst>
          </p:cNvPr>
          <p:cNvSpPr>
            <a:spLocks/>
          </p:cNvSpPr>
          <p:nvPr/>
        </p:nvSpPr>
        <p:spPr bwMode="auto">
          <a:xfrm>
            <a:off x="1358736" y="3475139"/>
            <a:ext cx="1249427" cy="949301"/>
          </a:xfrm>
          <a:custGeom>
            <a:avLst/>
            <a:gdLst>
              <a:gd name="T0" fmla="*/ 4216 w 6029"/>
              <a:gd name="T1" fmla="*/ 27 h 4580"/>
              <a:gd name="T2" fmla="*/ 4381 w 6029"/>
              <a:gd name="T3" fmla="*/ 170 h 4580"/>
              <a:gd name="T4" fmla="*/ 4448 w 6029"/>
              <a:gd name="T5" fmla="*/ 298 h 4580"/>
              <a:gd name="T6" fmla="*/ 4624 w 6029"/>
              <a:gd name="T7" fmla="*/ 435 h 4580"/>
              <a:gd name="T8" fmla="*/ 4849 w 6029"/>
              <a:gd name="T9" fmla="*/ 516 h 4580"/>
              <a:gd name="T10" fmla="*/ 5151 w 6029"/>
              <a:gd name="T11" fmla="*/ 602 h 4580"/>
              <a:gd name="T12" fmla="*/ 5520 w 6029"/>
              <a:gd name="T13" fmla="*/ 743 h 4580"/>
              <a:gd name="T14" fmla="*/ 5877 w 6029"/>
              <a:gd name="T15" fmla="*/ 968 h 4580"/>
              <a:gd name="T16" fmla="*/ 6023 w 6029"/>
              <a:gd name="T17" fmla="*/ 1147 h 4580"/>
              <a:gd name="T18" fmla="*/ 6012 w 6029"/>
              <a:gd name="T19" fmla="*/ 1250 h 4580"/>
              <a:gd name="T20" fmla="*/ 5239 w 6029"/>
              <a:gd name="T21" fmla="*/ 2626 h 4580"/>
              <a:gd name="T22" fmla="*/ 5125 w 6029"/>
              <a:gd name="T23" fmla="*/ 2604 h 4580"/>
              <a:gd name="T24" fmla="*/ 5026 w 6029"/>
              <a:gd name="T25" fmla="*/ 2503 h 4580"/>
              <a:gd name="T26" fmla="*/ 4834 w 6029"/>
              <a:gd name="T27" fmla="*/ 2355 h 4580"/>
              <a:gd name="T28" fmla="*/ 4558 w 6029"/>
              <a:gd name="T29" fmla="*/ 2232 h 4580"/>
              <a:gd name="T30" fmla="*/ 4159 w 6029"/>
              <a:gd name="T31" fmla="*/ 2144 h 4580"/>
              <a:gd name="T32" fmla="*/ 3706 w 6029"/>
              <a:gd name="T33" fmla="*/ 1952 h 4580"/>
              <a:gd name="T34" fmla="*/ 3567 w 6029"/>
              <a:gd name="T35" fmla="*/ 1859 h 4580"/>
              <a:gd name="T36" fmla="*/ 3547 w 6029"/>
              <a:gd name="T37" fmla="*/ 1866 h 4580"/>
              <a:gd name="T38" fmla="*/ 4311 w 6029"/>
              <a:gd name="T39" fmla="*/ 4289 h 4580"/>
              <a:gd name="T40" fmla="*/ 4286 w 6029"/>
              <a:gd name="T41" fmla="*/ 4450 h 4580"/>
              <a:gd name="T42" fmla="*/ 4123 w 6029"/>
              <a:gd name="T43" fmla="*/ 4569 h 4580"/>
              <a:gd name="T44" fmla="*/ 3984 w 6029"/>
              <a:gd name="T45" fmla="*/ 4563 h 4580"/>
              <a:gd name="T46" fmla="*/ 2991 w 6029"/>
              <a:gd name="T47" fmla="*/ 2830 h 4580"/>
              <a:gd name="T48" fmla="*/ 1985 w 6029"/>
              <a:gd name="T49" fmla="*/ 4512 h 4580"/>
              <a:gd name="T50" fmla="*/ 1846 w 6029"/>
              <a:gd name="T51" fmla="*/ 4515 h 4580"/>
              <a:gd name="T52" fmla="*/ 1685 w 6029"/>
              <a:gd name="T53" fmla="*/ 4395 h 4580"/>
              <a:gd name="T54" fmla="*/ 1661 w 6029"/>
              <a:gd name="T55" fmla="*/ 4230 h 4580"/>
              <a:gd name="T56" fmla="*/ 2469 w 6029"/>
              <a:gd name="T57" fmla="*/ 1883 h 4580"/>
              <a:gd name="T58" fmla="*/ 2449 w 6029"/>
              <a:gd name="T59" fmla="*/ 1875 h 4580"/>
              <a:gd name="T60" fmla="*/ 2306 w 6029"/>
              <a:gd name="T61" fmla="*/ 1965 h 4580"/>
              <a:gd name="T62" fmla="*/ 1851 w 6029"/>
              <a:gd name="T63" fmla="*/ 2148 h 4580"/>
              <a:gd name="T64" fmla="*/ 1450 w 6029"/>
              <a:gd name="T65" fmla="*/ 2227 h 4580"/>
              <a:gd name="T66" fmla="*/ 1172 w 6029"/>
              <a:gd name="T67" fmla="*/ 2344 h 4580"/>
              <a:gd name="T68" fmla="*/ 979 w 6029"/>
              <a:gd name="T69" fmla="*/ 2486 h 4580"/>
              <a:gd name="T70" fmla="*/ 871 w 6029"/>
              <a:gd name="T71" fmla="*/ 2591 h 4580"/>
              <a:gd name="T72" fmla="*/ 733 w 6029"/>
              <a:gd name="T73" fmla="*/ 2591 h 4580"/>
              <a:gd name="T74" fmla="*/ 7 w 6029"/>
              <a:gd name="T75" fmla="*/ 1191 h 4580"/>
              <a:gd name="T76" fmla="*/ 20 w 6029"/>
              <a:gd name="T77" fmla="*/ 1078 h 4580"/>
              <a:gd name="T78" fmla="*/ 241 w 6029"/>
              <a:gd name="T79" fmla="*/ 869 h 4580"/>
              <a:gd name="T80" fmla="*/ 611 w 6029"/>
              <a:gd name="T81" fmla="*/ 675 h 4580"/>
              <a:gd name="T82" fmla="*/ 975 w 6029"/>
              <a:gd name="T83" fmla="*/ 558 h 4580"/>
              <a:gd name="T84" fmla="*/ 1291 w 6029"/>
              <a:gd name="T85" fmla="*/ 478 h 4580"/>
              <a:gd name="T86" fmla="*/ 1518 w 6029"/>
              <a:gd name="T87" fmla="*/ 362 h 4580"/>
              <a:gd name="T88" fmla="*/ 1648 w 6029"/>
              <a:gd name="T89" fmla="*/ 236 h 4580"/>
              <a:gd name="T90" fmla="*/ 1719 w 6029"/>
              <a:gd name="T91" fmla="*/ 104 h 4580"/>
              <a:gd name="T92" fmla="*/ 1891 w 6029"/>
              <a:gd name="T93" fmla="*/ 7 h 4580"/>
              <a:gd name="T94" fmla="*/ 2034 w 6029"/>
              <a:gd name="T95" fmla="*/ 44 h 4580"/>
              <a:gd name="T96" fmla="*/ 3962 w 6029"/>
              <a:gd name="T97" fmla="*/ 99 h 4580"/>
              <a:gd name="T98" fmla="*/ 4083 w 6029"/>
              <a:gd name="T99" fmla="*/ 5 h 4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29" h="4580">
                <a:moveTo>
                  <a:pt x="4123" y="0"/>
                </a:moveTo>
                <a:lnTo>
                  <a:pt x="4156" y="4"/>
                </a:lnTo>
                <a:lnTo>
                  <a:pt x="4187" y="13"/>
                </a:lnTo>
                <a:lnTo>
                  <a:pt x="4216" y="27"/>
                </a:lnTo>
                <a:lnTo>
                  <a:pt x="4289" y="75"/>
                </a:lnTo>
                <a:lnTo>
                  <a:pt x="4328" y="104"/>
                </a:lnTo>
                <a:lnTo>
                  <a:pt x="4359" y="135"/>
                </a:lnTo>
                <a:lnTo>
                  <a:pt x="4381" y="170"/>
                </a:lnTo>
                <a:lnTo>
                  <a:pt x="4393" y="203"/>
                </a:lnTo>
                <a:lnTo>
                  <a:pt x="4397" y="238"/>
                </a:lnTo>
                <a:lnTo>
                  <a:pt x="4421" y="265"/>
                </a:lnTo>
                <a:lnTo>
                  <a:pt x="4448" y="298"/>
                </a:lnTo>
                <a:lnTo>
                  <a:pt x="4483" y="331"/>
                </a:lnTo>
                <a:lnTo>
                  <a:pt x="4525" y="368"/>
                </a:lnTo>
                <a:lnTo>
                  <a:pt x="4571" y="403"/>
                </a:lnTo>
                <a:lnTo>
                  <a:pt x="4624" y="435"/>
                </a:lnTo>
                <a:lnTo>
                  <a:pt x="4684" y="465"/>
                </a:lnTo>
                <a:lnTo>
                  <a:pt x="4748" y="489"/>
                </a:lnTo>
                <a:lnTo>
                  <a:pt x="4796" y="501"/>
                </a:lnTo>
                <a:lnTo>
                  <a:pt x="4849" y="516"/>
                </a:lnTo>
                <a:lnTo>
                  <a:pt x="4906" y="531"/>
                </a:lnTo>
                <a:lnTo>
                  <a:pt x="4982" y="553"/>
                </a:lnTo>
                <a:lnTo>
                  <a:pt x="5065" y="576"/>
                </a:lnTo>
                <a:lnTo>
                  <a:pt x="5151" y="602"/>
                </a:lnTo>
                <a:lnTo>
                  <a:pt x="5240" y="631"/>
                </a:lnTo>
                <a:lnTo>
                  <a:pt x="5334" y="664"/>
                </a:lnTo>
                <a:lnTo>
                  <a:pt x="5427" y="701"/>
                </a:lnTo>
                <a:lnTo>
                  <a:pt x="5520" y="743"/>
                </a:lnTo>
                <a:lnTo>
                  <a:pt x="5613" y="790"/>
                </a:lnTo>
                <a:lnTo>
                  <a:pt x="5705" y="843"/>
                </a:lnTo>
                <a:lnTo>
                  <a:pt x="5793" y="902"/>
                </a:lnTo>
                <a:lnTo>
                  <a:pt x="5877" y="968"/>
                </a:lnTo>
                <a:lnTo>
                  <a:pt x="5956" y="1041"/>
                </a:lnTo>
                <a:lnTo>
                  <a:pt x="5988" y="1079"/>
                </a:lnTo>
                <a:lnTo>
                  <a:pt x="6010" y="1114"/>
                </a:lnTo>
                <a:lnTo>
                  <a:pt x="6023" y="1147"/>
                </a:lnTo>
                <a:lnTo>
                  <a:pt x="6029" y="1178"/>
                </a:lnTo>
                <a:lnTo>
                  <a:pt x="6027" y="1204"/>
                </a:lnTo>
                <a:lnTo>
                  <a:pt x="6021" y="1230"/>
                </a:lnTo>
                <a:lnTo>
                  <a:pt x="6012" y="1250"/>
                </a:lnTo>
                <a:lnTo>
                  <a:pt x="5317" y="2561"/>
                </a:lnTo>
                <a:lnTo>
                  <a:pt x="5295" y="2591"/>
                </a:lnTo>
                <a:lnTo>
                  <a:pt x="5270" y="2613"/>
                </a:lnTo>
                <a:lnTo>
                  <a:pt x="5239" y="2626"/>
                </a:lnTo>
                <a:lnTo>
                  <a:pt x="5204" y="2631"/>
                </a:lnTo>
                <a:lnTo>
                  <a:pt x="5176" y="2627"/>
                </a:lnTo>
                <a:lnTo>
                  <a:pt x="5149" y="2618"/>
                </a:lnTo>
                <a:lnTo>
                  <a:pt x="5125" y="2604"/>
                </a:lnTo>
                <a:lnTo>
                  <a:pt x="5103" y="2583"/>
                </a:lnTo>
                <a:lnTo>
                  <a:pt x="5083" y="2561"/>
                </a:lnTo>
                <a:lnTo>
                  <a:pt x="5057" y="2534"/>
                </a:lnTo>
                <a:lnTo>
                  <a:pt x="5026" y="2503"/>
                </a:lnTo>
                <a:lnTo>
                  <a:pt x="4986" y="2468"/>
                </a:lnTo>
                <a:lnTo>
                  <a:pt x="4942" y="2432"/>
                </a:lnTo>
                <a:lnTo>
                  <a:pt x="4891" y="2393"/>
                </a:lnTo>
                <a:lnTo>
                  <a:pt x="4834" y="2355"/>
                </a:lnTo>
                <a:lnTo>
                  <a:pt x="4774" y="2318"/>
                </a:lnTo>
                <a:lnTo>
                  <a:pt x="4706" y="2285"/>
                </a:lnTo>
                <a:lnTo>
                  <a:pt x="4635" y="2256"/>
                </a:lnTo>
                <a:lnTo>
                  <a:pt x="4558" y="2232"/>
                </a:lnTo>
                <a:lnTo>
                  <a:pt x="4478" y="2214"/>
                </a:lnTo>
                <a:lnTo>
                  <a:pt x="4375" y="2196"/>
                </a:lnTo>
                <a:lnTo>
                  <a:pt x="4269" y="2174"/>
                </a:lnTo>
                <a:lnTo>
                  <a:pt x="4159" y="2144"/>
                </a:lnTo>
                <a:lnTo>
                  <a:pt x="4048" y="2110"/>
                </a:lnTo>
                <a:lnTo>
                  <a:pt x="3934" y="2067"/>
                </a:lnTo>
                <a:lnTo>
                  <a:pt x="3821" y="2014"/>
                </a:lnTo>
                <a:lnTo>
                  <a:pt x="3706" y="1952"/>
                </a:lnTo>
                <a:lnTo>
                  <a:pt x="3592" y="1877"/>
                </a:lnTo>
                <a:lnTo>
                  <a:pt x="3589" y="1874"/>
                </a:lnTo>
                <a:lnTo>
                  <a:pt x="3580" y="1866"/>
                </a:lnTo>
                <a:lnTo>
                  <a:pt x="3567" y="1859"/>
                </a:lnTo>
                <a:lnTo>
                  <a:pt x="3554" y="1853"/>
                </a:lnTo>
                <a:lnTo>
                  <a:pt x="3552" y="1855"/>
                </a:lnTo>
                <a:lnTo>
                  <a:pt x="3550" y="1861"/>
                </a:lnTo>
                <a:lnTo>
                  <a:pt x="3547" y="1866"/>
                </a:lnTo>
                <a:lnTo>
                  <a:pt x="3545" y="1868"/>
                </a:lnTo>
                <a:lnTo>
                  <a:pt x="3276" y="2336"/>
                </a:lnTo>
                <a:lnTo>
                  <a:pt x="4297" y="4247"/>
                </a:lnTo>
                <a:lnTo>
                  <a:pt x="4311" y="4289"/>
                </a:lnTo>
                <a:lnTo>
                  <a:pt x="4317" y="4331"/>
                </a:lnTo>
                <a:lnTo>
                  <a:pt x="4315" y="4373"/>
                </a:lnTo>
                <a:lnTo>
                  <a:pt x="4304" y="4413"/>
                </a:lnTo>
                <a:lnTo>
                  <a:pt x="4286" y="4450"/>
                </a:lnTo>
                <a:lnTo>
                  <a:pt x="4260" y="4483"/>
                </a:lnTo>
                <a:lnTo>
                  <a:pt x="4225" y="4508"/>
                </a:lnTo>
                <a:lnTo>
                  <a:pt x="4150" y="4554"/>
                </a:lnTo>
                <a:lnTo>
                  <a:pt x="4123" y="4569"/>
                </a:lnTo>
                <a:lnTo>
                  <a:pt x="4092" y="4578"/>
                </a:lnTo>
                <a:lnTo>
                  <a:pt x="4061" y="4580"/>
                </a:lnTo>
                <a:lnTo>
                  <a:pt x="4020" y="4576"/>
                </a:lnTo>
                <a:lnTo>
                  <a:pt x="3984" y="4563"/>
                </a:lnTo>
                <a:lnTo>
                  <a:pt x="3951" y="4541"/>
                </a:lnTo>
                <a:lnTo>
                  <a:pt x="3922" y="4514"/>
                </a:lnTo>
                <a:lnTo>
                  <a:pt x="3900" y="4479"/>
                </a:lnTo>
                <a:lnTo>
                  <a:pt x="2991" y="2830"/>
                </a:lnTo>
                <a:lnTo>
                  <a:pt x="2069" y="4431"/>
                </a:lnTo>
                <a:lnTo>
                  <a:pt x="2047" y="4464"/>
                </a:lnTo>
                <a:lnTo>
                  <a:pt x="2017" y="4492"/>
                </a:lnTo>
                <a:lnTo>
                  <a:pt x="1985" y="4512"/>
                </a:lnTo>
                <a:lnTo>
                  <a:pt x="1948" y="4525"/>
                </a:lnTo>
                <a:lnTo>
                  <a:pt x="1910" y="4528"/>
                </a:lnTo>
                <a:lnTo>
                  <a:pt x="1877" y="4525"/>
                </a:lnTo>
                <a:lnTo>
                  <a:pt x="1846" y="4515"/>
                </a:lnTo>
                <a:lnTo>
                  <a:pt x="1816" y="4501"/>
                </a:lnTo>
                <a:lnTo>
                  <a:pt x="1741" y="4453"/>
                </a:lnTo>
                <a:lnTo>
                  <a:pt x="1710" y="4428"/>
                </a:lnTo>
                <a:lnTo>
                  <a:pt x="1685" y="4395"/>
                </a:lnTo>
                <a:lnTo>
                  <a:pt x="1666" y="4356"/>
                </a:lnTo>
                <a:lnTo>
                  <a:pt x="1655" y="4316"/>
                </a:lnTo>
                <a:lnTo>
                  <a:pt x="1653" y="4272"/>
                </a:lnTo>
                <a:lnTo>
                  <a:pt x="1661" y="4230"/>
                </a:lnTo>
                <a:lnTo>
                  <a:pt x="1677" y="4190"/>
                </a:lnTo>
                <a:lnTo>
                  <a:pt x="1677" y="4190"/>
                </a:lnTo>
                <a:lnTo>
                  <a:pt x="2716" y="2331"/>
                </a:lnTo>
                <a:lnTo>
                  <a:pt x="2469" y="1883"/>
                </a:lnTo>
                <a:lnTo>
                  <a:pt x="2466" y="1875"/>
                </a:lnTo>
                <a:lnTo>
                  <a:pt x="2464" y="1872"/>
                </a:lnTo>
                <a:lnTo>
                  <a:pt x="2462" y="1870"/>
                </a:lnTo>
                <a:lnTo>
                  <a:pt x="2449" y="1875"/>
                </a:lnTo>
                <a:lnTo>
                  <a:pt x="2436" y="1883"/>
                </a:lnTo>
                <a:lnTo>
                  <a:pt x="2425" y="1890"/>
                </a:lnTo>
                <a:lnTo>
                  <a:pt x="2422" y="1892"/>
                </a:lnTo>
                <a:lnTo>
                  <a:pt x="2306" y="1965"/>
                </a:lnTo>
                <a:lnTo>
                  <a:pt x="2193" y="2025"/>
                </a:lnTo>
                <a:lnTo>
                  <a:pt x="2078" y="2075"/>
                </a:lnTo>
                <a:lnTo>
                  <a:pt x="1963" y="2115"/>
                </a:lnTo>
                <a:lnTo>
                  <a:pt x="1851" y="2148"/>
                </a:lnTo>
                <a:lnTo>
                  <a:pt x="1741" y="2174"/>
                </a:lnTo>
                <a:lnTo>
                  <a:pt x="1635" y="2194"/>
                </a:lnTo>
                <a:lnTo>
                  <a:pt x="1531" y="2210"/>
                </a:lnTo>
                <a:lnTo>
                  <a:pt x="1450" y="2227"/>
                </a:lnTo>
                <a:lnTo>
                  <a:pt x="1374" y="2249"/>
                </a:lnTo>
                <a:lnTo>
                  <a:pt x="1302" y="2276"/>
                </a:lnTo>
                <a:lnTo>
                  <a:pt x="1235" y="2309"/>
                </a:lnTo>
                <a:lnTo>
                  <a:pt x="1172" y="2344"/>
                </a:lnTo>
                <a:lnTo>
                  <a:pt x="1116" y="2380"/>
                </a:lnTo>
                <a:lnTo>
                  <a:pt x="1063" y="2417"/>
                </a:lnTo>
                <a:lnTo>
                  <a:pt x="1019" y="2452"/>
                </a:lnTo>
                <a:lnTo>
                  <a:pt x="979" y="2486"/>
                </a:lnTo>
                <a:lnTo>
                  <a:pt x="946" y="2518"/>
                </a:lnTo>
                <a:lnTo>
                  <a:pt x="920" y="2545"/>
                </a:lnTo>
                <a:lnTo>
                  <a:pt x="900" y="2565"/>
                </a:lnTo>
                <a:lnTo>
                  <a:pt x="871" y="2591"/>
                </a:lnTo>
                <a:lnTo>
                  <a:pt x="836" y="2605"/>
                </a:lnTo>
                <a:lnTo>
                  <a:pt x="801" y="2611"/>
                </a:lnTo>
                <a:lnTo>
                  <a:pt x="766" y="2605"/>
                </a:lnTo>
                <a:lnTo>
                  <a:pt x="733" y="2591"/>
                </a:lnTo>
                <a:lnTo>
                  <a:pt x="708" y="2569"/>
                </a:lnTo>
                <a:lnTo>
                  <a:pt x="686" y="2540"/>
                </a:lnTo>
                <a:lnTo>
                  <a:pt x="15" y="1213"/>
                </a:lnTo>
                <a:lnTo>
                  <a:pt x="7" y="1191"/>
                </a:lnTo>
                <a:lnTo>
                  <a:pt x="2" y="1167"/>
                </a:lnTo>
                <a:lnTo>
                  <a:pt x="0" y="1140"/>
                </a:lnTo>
                <a:lnTo>
                  <a:pt x="5" y="1109"/>
                </a:lnTo>
                <a:lnTo>
                  <a:pt x="20" y="1078"/>
                </a:lnTo>
                <a:lnTo>
                  <a:pt x="42" y="1043"/>
                </a:lnTo>
                <a:lnTo>
                  <a:pt x="75" y="1004"/>
                </a:lnTo>
                <a:lnTo>
                  <a:pt x="155" y="933"/>
                </a:lnTo>
                <a:lnTo>
                  <a:pt x="241" y="869"/>
                </a:lnTo>
                <a:lnTo>
                  <a:pt x="331" y="812"/>
                </a:lnTo>
                <a:lnTo>
                  <a:pt x="423" y="761"/>
                </a:lnTo>
                <a:lnTo>
                  <a:pt x="516" y="715"/>
                </a:lnTo>
                <a:lnTo>
                  <a:pt x="611" y="675"/>
                </a:lnTo>
                <a:lnTo>
                  <a:pt x="704" y="640"/>
                </a:lnTo>
                <a:lnTo>
                  <a:pt x="797" y="609"/>
                </a:lnTo>
                <a:lnTo>
                  <a:pt x="887" y="584"/>
                </a:lnTo>
                <a:lnTo>
                  <a:pt x="975" y="558"/>
                </a:lnTo>
                <a:lnTo>
                  <a:pt x="1057" y="538"/>
                </a:lnTo>
                <a:lnTo>
                  <a:pt x="1136" y="518"/>
                </a:lnTo>
                <a:lnTo>
                  <a:pt x="1218" y="498"/>
                </a:lnTo>
                <a:lnTo>
                  <a:pt x="1291" y="478"/>
                </a:lnTo>
                <a:lnTo>
                  <a:pt x="1357" y="456"/>
                </a:lnTo>
                <a:lnTo>
                  <a:pt x="1418" y="428"/>
                </a:lnTo>
                <a:lnTo>
                  <a:pt x="1471" y="397"/>
                </a:lnTo>
                <a:lnTo>
                  <a:pt x="1518" y="362"/>
                </a:lnTo>
                <a:lnTo>
                  <a:pt x="1560" y="328"/>
                </a:lnTo>
                <a:lnTo>
                  <a:pt x="1595" y="295"/>
                </a:lnTo>
                <a:lnTo>
                  <a:pt x="1624" y="263"/>
                </a:lnTo>
                <a:lnTo>
                  <a:pt x="1648" y="236"/>
                </a:lnTo>
                <a:lnTo>
                  <a:pt x="1652" y="201"/>
                </a:lnTo>
                <a:lnTo>
                  <a:pt x="1666" y="168"/>
                </a:lnTo>
                <a:lnTo>
                  <a:pt x="1688" y="135"/>
                </a:lnTo>
                <a:lnTo>
                  <a:pt x="1719" y="104"/>
                </a:lnTo>
                <a:lnTo>
                  <a:pt x="1758" y="77"/>
                </a:lnTo>
                <a:lnTo>
                  <a:pt x="1833" y="31"/>
                </a:lnTo>
                <a:lnTo>
                  <a:pt x="1862" y="16"/>
                </a:lnTo>
                <a:lnTo>
                  <a:pt x="1891" y="7"/>
                </a:lnTo>
                <a:lnTo>
                  <a:pt x="1924" y="5"/>
                </a:lnTo>
                <a:lnTo>
                  <a:pt x="1963" y="9"/>
                </a:lnTo>
                <a:lnTo>
                  <a:pt x="2001" y="22"/>
                </a:lnTo>
                <a:lnTo>
                  <a:pt x="2034" y="44"/>
                </a:lnTo>
                <a:lnTo>
                  <a:pt x="2063" y="71"/>
                </a:lnTo>
                <a:lnTo>
                  <a:pt x="2085" y="106"/>
                </a:lnTo>
                <a:lnTo>
                  <a:pt x="3000" y="1820"/>
                </a:lnTo>
                <a:lnTo>
                  <a:pt x="3962" y="99"/>
                </a:lnTo>
                <a:lnTo>
                  <a:pt x="3986" y="66"/>
                </a:lnTo>
                <a:lnTo>
                  <a:pt x="4013" y="38"/>
                </a:lnTo>
                <a:lnTo>
                  <a:pt x="4048" y="18"/>
                </a:lnTo>
                <a:lnTo>
                  <a:pt x="4083" y="5"/>
                </a:lnTo>
                <a:lnTo>
                  <a:pt x="412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defRPr/>
            </a:pPr>
            <a:endParaRPr lang="de-DE" kern="0">
              <a:solidFill>
                <a:prstClr val="black"/>
              </a:solidFill>
              <a:latin typeface="Arial" panose="020B0604020202020204" pitchFamily="34" charset="0"/>
            </a:endParaRPr>
          </a:p>
        </p:txBody>
      </p:sp>
      <p:grpSp>
        <p:nvGrpSpPr>
          <p:cNvPr id="72" name="Group 50">
            <a:extLst>
              <a:ext uri="{FF2B5EF4-FFF2-40B4-BE49-F238E27FC236}">
                <a16:creationId xmlns:a16="http://schemas.microsoft.com/office/drawing/2014/main" id="{4D485360-EAC6-4102-8290-3F2580A0A40D}"/>
              </a:ext>
            </a:extLst>
          </p:cNvPr>
          <p:cNvGrpSpPr/>
          <p:nvPr/>
        </p:nvGrpSpPr>
        <p:grpSpPr>
          <a:xfrm>
            <a:off x="4913525" y="2334535"/>
            <a:ext cx="422871" cy="528931"/>
            <a:chOff x="-314325" y="3573463"/>
            <a:chExt cx="487363" cy="609600"/>
          </a:xfrm>
          <a:solidFill>
            <a:srgbClr val="FFFFFF"/>
          </a:solidFill>
        </p:grpSpPr>
        <p:sp>
          <p:nvSpPr>
            <p:cNvPr id="73" name="Freeform 11">
              <a:extLst>
                <a:ext uri="{FF2B5EF4-FFF2-40B4-BE49-F238E27FC236}">
                  <a16:creationId xmlns:a16="http://schemas.microsoft.com/office/drawing/2014/main" id="{FF66980F-68CD-4C43-8821-50707D6891C1}"/>
                </a:ext>
              </a:extLst>
            </p:cNvPr>
            <p:cNvSpPr>
              <a:spLocks/>
            </p:cNvSpPr>
            <p:nvPr/>
          </p:nvSpPr>
          <p:spPr bwMode="auto">
            <a:xfrm>
              <a:off x="-314325" y="3573463"/>
              <a:ext cx="406400" cy="528638"/>
            </a:xfrm>
            <a:custGeom>
              <a:avLst/>
              <a:gdLst>
                <a:gd name="T0" fmla="*/ 0 w 2304"/>
                <a:gd name="T1" fmla="*/ 0 h 2995"/>
                <a:gd name="T2" fmla="*/ 2304 w 2304"/>
                <a:gd name="T3" fmla="*/ 0 h 2995"/>
                <a:gd name="T4" fmla="*/ 2304 w 2304"/>
                <a:gd name="T5" fmla="*/ 749 h 2995"/>
                <a:gd name="T6" fmla="*/ 1728 w 2304"/>
                <a:gd name="T7" fmla="*/ 173 h 2995"/>
                <a:gd name="T8" fmla="*/ 173 w 2304"/>
                <a:gd name="T9" fmla="*/ 173 h 2995"/>
                <a:gd name="T10" fmla="*/ 173 w 2304"/>
                <a:gd name="T11" fmla="*/ 2995 h 2995"/>
                <a:gd name="T12" fmla="*/ 0 w 2304"/>
                <a:gd name="T13" fmla="*/ 2995 h 2995"/>
                <a:gd name="T14" fmla="*/ 0 w 2304"/>
                <a:gd name="T15" fmla="*/ 0 h 2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4" h="2995">
                  <a:moveTo>
                    <a:pt x="0" y="0"/>
                  </a:moveTo>
                  <a:lnTo>
                    <a:pt x="2304" y="0"/>
                  </a:lnTo>
                  <a:lnTo>
                    <a:pt x="2304" y="749"/>
                  </a:lnTo>
                  <a:lnTo>
                    <a:pt x="1728" y="173"/>
                  </a:lnTo>
                  <a:lnTo>
                    <a:pt x="173" y="173"/>
                  </a:lnTo>
                  <a:lnTo>
                    <a:pt x="173" y="2995"/>
                  </a:lnTo>
                  <a:lnTo>
                    <a:pt x="0" y="29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defRPr/>
              </a:pPr>
              <a:endParaRPr lang="de-DE" kern="0">
                <a:solidFill>
                  <a:prstClr val="black"/>
                </a:solidFill>
                <a:latin typeface="Arial" panose="020B0604020202020204" pitchFamily="34" charset="0"/>
              </a:endParaRPr>
            </a:p>
          </p:txBody>
        </p:sp>
        <p:sp>
          <p:nvSpPr>
            <p:cNvPr id="74" name="Freeform 12">
              <a:extLst>
                <a:ext uri="{FF2B5EF4-FFF2-40B4-BE49-F238E27FC236}">
                  <a16:creationId xmlns:a16="http://schemas.microsoft.com/office/drawing/2014/main" id="{7D350C67-ED4E-407F-B8E1-051E2542D7F9}"/>
                </a:ext>
              </a:extLst>
            </p:cNvPr>
            <p:cNvSpPr>
              <a:spLocks noEditPoints="1"/>
            </p:cNvSpPr>
            <p:nvPr/>
          </p:nvSpPr>
          <p:spPr bwMode="auto">
            <a:xfrm>
              <a:off x="-165100" y="3843338"/>
              <a:ext cx="338138" cy="339725"/>
            </a:xfrm>
            <a:custGeom>
              <a:avLst/>
              <a:gdLst>
                <a:gd name="T0" fmla="*/ 560 w 1922"/>
                <a:gd name="T1" fmla="*/ 129 h 1923"/>
                <a:gd name="T2" fmla="*/ 396 w 1922"/>
                <a:gd name="T3" fmla="*/ 193 h 1923"/>
                <a:gd name="T4" fmla="*/ 261 w 1922"/>
                <a:gd name="T5" fmla="*/ 303 h 1923"/>
                <a:gd name="T6" fmla="*/ 166 w 1922"/>
                <a:gd name="T7" fmla="*/ 448 h 1923"/>
                <a:gd name="T8" fmla="*/ 118 w 1922"/>
                <a:gd name="T9" fmla="*/ 620 h 1923"/>
                <a:gd name="T10" fmla="*/ 128 w 1922"/>
                <a:gd name="T11" fmla="*/ 803 h 1923"/>
                <a:gd name="T12" fmla="*/ 193 w 1922"/>
                <a:gd name="T13" fmla="*/ 968 h 1923"/>
                <a:gd name="T14" fmla="*/ 302 w 1922"/>
                <a:gd name="T15" fmla="*/ 1102 h 1923"/>
                <a:gd name="T16" fmla="*/ 447 w 1922"/>
                <a:gd name="T17" fmla="*/ 1197 h 1923"/>
                <a:gd name="T18" fmla="*/ 620 w 1922"/>
                <a:gd name="T19" fmla="*/ 1244 h 1923"/>
                <a:gd name="T20" fmla="*/ 802 w 1922"/>
                <a:gd name="T21" fmla="*/ 1235 h 1923"/>
                <a:gd name="T22" fmla="*/ 967 w 1922"/>
                <a:gd name="T23" fmla="*/ 1171 h 1923"/>
                <a:gd name="T24" fmla="*/ 1101 w 1922"/>
                <a:gd name="T25" fmla="*/ 1061 h 1923"/>
                <a:gd name="T26" fmla="*/ 1197 w 1922"/>
                <a:gd name="T27" fmla="*/ 916 h 1923"/>
                <a:gd name="T28" fmla="*/ 1244 w 1922"/>
                <a:gd name="T29" fmla="*/ 744 h 1923"/>
                <a:gd name="T30" fmla="*/ 1234 w 1922"/>
                <a:gd name="T31" fmla="*/ 560 h 1923"/>
                <a:gd name="T32" fmla="*/ 1170 w 1922"/>
                <a:gd name="T33" fmla="*/ 396 h 1923"/>
                <a:gd name="T34" fmla="*/ 1060 w 1922"/>
                <a:gd name="T35" fmla="*/ 262 h 1923"/>
                <a:gd name="T36" fmla="*/ 914 w 1922"/>
                <a:gd name="T37" fmla="*/ 166 h 1923"/>
                <a:gd name="T38" fmla="*/ 743 w 1922"/>
                <a:gd name="T39" fmla="*/ 119 h 1923"/>
                <a:gd name="T40" fmla="*/ 747 w 1922"/>
                <a:gd name="T41" fmla="*/ 3 h 1923"/>
                <a:gd name="T42" fmla="*/ 931 w 1922"/>
                <a:gd name="T43" fmla="*/ 48 h 1923"/>
                <a:gd name="T44" fmla="*/ 1094 w 1922"/>
                <a:gd name="T45" fmla="*/ 139 h 1923"/>
                <a:gd name="T46" fmla="*/ 1223 w 1922"/>
                <a:gd name="T47" fmla="*/ 269 h 1923"/>
                <a:gd name="T48" fmla="*/ 1315 w 1922"/>
                <a:gd name="T49" fmla="*/ 432 h 1923"/>
                <a:gd name="T50" fmla="*/ 1360 w 1922"/>
                <a:gd name="T51" fmla="*/ 616 h 1923"/>
                <a:gd name="T52" fmla="*/ 1351 w 1922"/>
                <a:gd name="T53" fmla="*/ 805 h 1923"/>
                <a:gd name="T54" fmla="*/ 1297 w 1922"/>
                <a:gd name="T55" fmla="*/ 974 h 1923"/>
                <a:gd name="T56" fmla="*/ 1201 w 1922"/>
                <a:gd name="T57" fmla="*/ 1121 h 1923"/>
                <a:gd name="T58" fmla="*/ 1920 w 1922"/>
                <a:gd name="T59" fmla="*/ 1851 h 1923"/>
                <a:gd name="T60" fmla="*/ 1915 w 1922"/>
                <a:gd name="T61" fmla="*/ 1894 h 1923"/>
                <a:gd name="T62" fmla="*/ 1879 w 1922"/>
                <a:gd name="T63" fmla="*/ 1921 h 1923"/>
                <a:gd name="T64" fmla="*/ 1836 w 1922"/>
                <a:gd name="T65" fmla="*/ 1916 h 1923"/>
                <a:gd name="T66" fmla="*/ 1074 w 1922"/>
                <a:gd name="T67" fmla="*/ 1238 h 1923"/>
                <a:gd name="T68" fmla="*/ 919 w 1922"/>
                <a:gd name="T69" fmla="*/ 1321 h 1923"/>
                <a:gd name="T70" fmla="*/ 744 w 1922"/>
                <a:gd name="T71" fmla="*/ 1361 h 1923"/>
                <a:gd name="T72" fmla="*/ 552 w 1922"/>
                <a:gd name="T73" fmla="*/ 1351 h 1923"/>
                <a:gd name="T74" fmla="*/ 374 w 1922"/>
                <a:gd name="T75" fmla="*/ 1290 h 1923"/>
                <a:gd name="T76" fmla="*/ 222 w 1922"/>
                <a:gd name="T77" fmla="*/ 1185 h 1923"/>
                <a:gd name="T78" fmla="*/ 104 w 1922"/>
                <a:gd name="T79" fmla="*/ 1043 h 1923"/>
                <a:gd name="T80" fmla="*/ 27 w 1922"/>
                <a:gd name="T81" fmla="*/ 873 h 1923"/>
                <a:gd name="T82" fmla="*/ 0 w 1922"/>
                <a:gd name="T83" fmla="*/ 682 h 1923"/>
                <a:gd name="T84" fmla="*/ 27 w 1922"/>
                <a:gd name="T85" fmla="*/ 490 h 1923"/>
                <a:gd name="T86" fmla="*/ 104 w 1922"/>
                <a:gd name="T87" fmla="*/ 321 h 1923"/>
                <a:gd name="T88" fmla="*/ 222 w 1922"/>
                <a:gd name="T89" fmla="*/ 179 h 1923"/>
                <a:gd name="T90" fmla="*/ 374 w 1922"/>
                <a:gd name="T91" fmla="*/ 74 h 1923"/>
                <a:gd name="T92" fmla="*/ 552 w 1922"/>
                <a:gd name="T93" fmla="*/ 13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2" h="1923">
                  <a:moveTo>
                    <a:pt x="681" y="115"/>
                  </a:moveTo>
                  <a:lnTo>
                    <a:pt x="620" y="119"/>
                  </a:lnTo>
                  <a:lnTo>
                    <a:pt x="560" y="129"/>
                  </a:lnTo>
                  <a:lnTo>
                    <a:pt x="503" y="145"/>
                  </a:lnTo>
                  <a:lnTo>
                    <a:pt x="447" y="166"/>
                  </a:lnTo>
                  <a:lnTo>
                    <a:pt x="396" y="193"/>
                  </a:lnTo>
                  <a:lnTo>
                    <a:pt x="347" y="225"/>
                  </a:lnTo>
                  <a:lnTo>
                    <a:pt x="302" y="262"/>
                  </a:lnTo>
                  <a:lnTo>
                    <a:pt x="261" y="303"/>
                  </a:lnTo>
                  <a:lnTo>
                    <a:pt x="224" y="348"/>
                  </a:lnTo>
                  <a:lnTo>
                    <a:pt x="193" y="396"/>
                  </a:lnTo>
                  <a:lnTo>
                    <a:pt x="166" y="448"/>
                  </a:lnTo>
                  <a:lnTo>
                    <a:pt x="144" y="503"/>
                  </a:lnTo>
                  <a:lnTo>
                    <a:pt x="128" y="560"/>
                  </a:lnTo>
                  <a:lnTo>
                    <a:pt x="118" y="620"/>
                  </a:lnTo>
                  <a:lnTo>
                    <a:pt x="115" y="682"/>
                  </a:lnTo>
                  <a:lnTo>
                    <a:pt x="118" y="744"/>
                  </a:lnTo>
                  <a:lnTo>
                    <a:pt x="128" y="803"/>
                  </a:lnTo>
                  <a:lnTo>
                    <a:pt x="144" y="861"/>
                  </a:lnTo>
                  <a:lnTo>
                    <a:pt x="166" y="916"/>
                  </a:lnTo>
                  <a:lnTo>
                    <a:pt x="193" y="968"/>
                  </a:lnTo>
                  <a:lnTo>
                    <a:pt x="224" y="1016"/>
                  </a:lnTo>
                  <a:lnTo>
                    <a:pt x="261" y="1061"/>
                  </a:lnTo>
                  <a:lnTo>
                    <a:pt x="302" y="1102"/>
                  </a:lnTo>
                  <a:lnTo>
                    <a:pt x="347" y="1139"/>
                  </a:lnTo>
                  <a:lnTo>
                    <a:pt x="396" y="1171"/>
                  </a:lnTo>
                  <a:lnTo>
                    <a:pt x="447" y="1197"/>
                  </a:lnTo>
                  <a:lnTo>
                    <a:pt x="503" y="1219"/>
                  </a:lnTo>
                  <a:lnTo>
                    <a:pt x="560" y="1235"/>
                  </a:lnTo>
                  <a:lnTo>
                    <a:pt x="620" y="1244"/>
                  </a:lnTo>
                  <a:lnTo>
                    <a:pt x="681" y="1248"/>
                  </a:lnTo>
                  <a:lnTo>
                    <a:pt x="743" y="1244"/>
                  </a:lnTo>
                  <a:lnTo>
                    <a:pt x="802" y="1235"/>
                  </a:lnTo>
                  <a:lnTo>
                    <a:pt x="860" y="1219"/>
                  </a:lnTo>
                  <a:lnTo>
                    <a:pt x="914" y="1197"/>
                  </a:lnTo>
                  <a:lnTo>
                    <a:pt x="967" y="1171"/>
                  </a:lnTo>
                  <a:lnTo>
                    <a:pt x="1015" y="1139"/>
                  </a:lnTo>
                  <a:lnTo>
                    <a:pt x="1060" y="1102"/>
                  </a:lnTo>
                  <a:lnTo>
                    <a:pt x="1101" y="1061"/>
                  </a:lnTo>
                  <a:lnTo>
                    <a:pt x="1138" y="1016"/>
                  </a:lnTo>
                  <a:lnTo>
                    <a:pt x="1170" y="968"/>
                  </a:lnTo>
                  <a:lnTo>
                    <a:pt x="1197" y="916"/>
                  </a:lnTo>
                  <a:lnTo>
                    <a:pt x="1218" y="861"/>
                  </a:lnTo>
                  <a:lnTo>
                    <a:pt x="1234" y="803"/>
                  </a:lnTo>
                  <a:lnTo>
                    <a:pt x="1244" y="744"/>
                  </a:lnTo>
                  <a:lnTo>
                    <a:pt x="1248" y="682"/>
                  </a:lnTo>
                  <a:lnTo>
                    <a:pt x="1244" y="620"/>
                  </a:lnTo>
                  <a:lnTo>
                    <a:pt x="1234" y="560"/>
                  </a:lnTo>
                  <a:lnTo>
                    <a:pt x="1218" y="503"/>
                  </a:lnTo>
                  <a:lnTo>
                    <a:pt x="1197" y="448"/>
                  </a:lnTo>
                  <a:lnTo>
                    <a:pt x="1170" y="396"/>
                  </a:lnTo>
                  <a:lnTo>
                    <a:pt x="1138" y="348"/>
                  </a:lnTo>
                  <a:lnTo>
                    <a:pt x="1101" y="303"/>
                  </a:lnTo>
                  <a:lnTo>
                    <a:pt x="1060" y="262"/>
                  </a:lnTo>
                  <a:lnTo>
                    <a:pt x="1015" y="225"/>
                  </a:lnTo>
                  <a:lnTo>
                    <a:pt x="967" y="193"/>
                  </a:lnTo>
                  <a:lnTo>
                    <a:pt x="914" y="166"/>
                  </a:lnTo>
                  <a:lnTo>
                    <a:pt x="860" y="145"/>
                  </a:lnTo>
                  <a:lnTo>
                    <a:pt x="802" y="129"/>
                  </a:lnTo>
                  <a:lnTo>
                    <a:pt x="743" y="119"/>
                  </a:lnTo>
                  <a:lnTo>
                    <a:pt x="681" y="115"/>
                  </a:lnTo>
                  <a:close/>
                  <a:moveTo>
                    <a:pt x="681" y="0"/>
                  </a:moveTo>
                  <a:lnTo>
                    <a:pt x="747" y="3"/>
                  </a:lnTo>
                  <a:lnTo>
                    <a:pt x="811" y="13"/>
                  </a:lnTo>
                  <a:lnTo>
                    <a:pt x="873" y="27"/>
                  </a:lnTo>
                  <a:lnTo>
                    <a:pt x="931" y="48"/>
                  </a:lnTo>
                  <a:lnTo>
                    <a:pt x="989" y="74"/>
                  </a:lnTo>
                  <a:lnTo>
                    <a:pt x="1042" y="105"/>
                  </a:lnTo>
                  <a:lnTo>
                    <a:pt x="1094" y="139"/>
                  </a:lnTo>
                  <a:lnTo>
                    <a:pt x="1141" y="179"/>
                  </a:lnTo>
                  <a:lnTo>
                    <a:pt x="1184" y="222"/>
                  </a:lnTo>
                  <a:lnTo>
                    <a:pt x="1223" y="269"/>
                  </a:lnTo>
                  <a:lnTo>
                    <a:pt x="1259" y="321"/>
                  </a:lnTo>
                  <a:lnTo>
                    <a:pt x="1289" y="374"/>
                  </a:lnTo>
                  <a:lnTo>
                    <a:pt x="1315" y="432"/>
                  </a:lnTo>
                  <a:lnTo>
                    <a:pt x="1335" y="490"/>
                  </a:lnTo>
                  <a:lnTo>
                    <a:pt x="1350" y="552"/>
                  </a:lnTo>
                  <a:lnTo>
                    <a:pt x="1360" y="616"/>
                  </a:lnTo>
                  <a:lnTo>
                    <a:pt x="1363" y="682"/>
                  </a:lnTo>
                  <a:lnTo>
                    <a:pt x="1360" y="744"/>
                  </a:lnTo>
                  <a:lnTo>
                    <a:pt x="1351" y="805"/>
                  </a:lnTo>
                  <a:lnTo>
                    <a:pt x="1338" y="863"/>
                  </a:lnTo>
                  <a:lnTo>
                    <a:pt x="1320" y="920"/>
                  </a:lnTo>
                  <a:lnTo>
                    <a:pt x="1297" y="974"/>
                  </a:lnTo>
                  <a:lnTo>
                    <a:pt x="1269" y="1025"/>
                  </a:lnTo>
                  <a:lnTo>
                    <a:pt x="1237" y="1075"/>
                  </a:lnTo>
                  <a:lnTo>
                    <a:pt x="1201" y="1121"/>
                  </a:lnTo>
                  <a:lnTo>
                    <a:pt x="1905" y="1825"/>
                  </a:lnTo>
                  <a:lnTo>
                    <a:pt x="1915" y="1837"/>
                  </a:lnTo>
                  <a:lnTo>
                    <a:pt x="1920" y="1851"/>
                  </a:lnTo>
                  <a:lnTo>
                    <a:pt x="1922" y="1865"/>
                  </a:lnTo>
                  <a:lnTo>
                    <a:pt x="1920" y="1880"/>
                  </a:lnTo>
                  <a:lnTo>
                    <a:pt x="1915" y="1894"/>
                  </a:lnTo>
                  <a:lnTo>
                    <a:pt x="1905" y="1906"/>
                  </a:lnTo>
                  <a:lnTo>
                    <a:pt x="1893" y="1916"/>
                  </a:lnTo>
                  <a:lnTo>
                    <a:pt x="1879" y="1921"/>
                  </a:lnTo>
                  <a:lnTo>
                    <a:pt x="1865" y="1923"/>
                  </a:lnTo>
                  <a:lnTo>
                    <a:pt x="1850" y="1921"/>
                  </a:lnTo>
                  <a:lnTo>
                    <a:pt x="1836" y="1916"/>
                  </a:lnTo>
                  <a:lnTo>
                    <a:pt x="1825" y="1906"/>
                  </a:lnTo>
                  <a:lnTo>
                    <a:pt x="1120" y="1202"/>
                  </a:lnTo>
                  <a:lnTo>
                    <a:pt x="1074" y="1238"/>
                  </a:lnTo>
                  <a:lnTo>
                    <a:pt x="1025" y="1270"/>
                  </a:lnTo>
                  <a:lnTo>
                    <a:pt x="973" y="1297"/>
                  </a:lnTo>
                  <a:lnTo>
                    <a:pt x="919" y="1321"/>
                  </a:lnTo>
                  <a:lnTo>
                    <a:pt x="862" y="1339"/>
                  </a:lnTo>
                  <a:lnTo>
                    <a:pt x="803" y="1352"/>
                  </a:lnTo>
                  <a:lnTo>
                    <a:pt x="744" y="1361"/>
                  </a:lnTo>
                  <a:lnTo>
                    <a:pt x="681" y="1364"/>
                  </a:lnTo>
                  <a:lnTo>
                    <a:pt x="616" y="1361"/>
                  </a:lnTo>
                  <a:lnTo>
                    <a:pt x="552" y="1351"/>
                  </a:lnTo>
                  <a:lnTo>
                    <a:pt x="490" y="1337"/>
                  </a:lnTo>
                  <a:lnTo>
                    <a:pt x="431" y="1316"/>
                  </a:lnTo>
                  <a:lnTo>
                    <a:pt x="374" y="1290"/>
                  </a:lnTo>
                  <a:lnTo>
                    <a:pt x="320" y="1259"/>
                  </a:lnTo>
                  <a:lnTo>
                    <a:pt x="269" y="1224"/>
                  </a:lnTo>
                  <a:lnTo>
                    <a:pt x="222" y="1185"/>
                  </a:lnTo>
                  <a:lnTo>
                    <a:pt x="178" y="1142"/>
                  </a:lnTo>
                  <a:lnTo>
                    <a:pt x="138" y="1094"/>
                  </a:lnTo>
                  <a:lnTo>
                    <a:pt x="104" y="1043"/>
                  </a:lnTo>
                  <a:lnTo>
                    <a:pt x="73" y="989"/>
                  </a:lnTo>
                  <a:lnTo>
                    <a:pt x="47" y="932"/>
                  </a:lnTo>
                  <a:lnTo>
                    <a:pt x="27" y="873"/>
                  </a:lnTo>
                  <a:lnTo>
                    <a:pt x="12" y="811"/>
                  </a:lnTo>
                  <a:lnTo>
                    <a:pt x="3" y="747"/>
                  </a:lnTo>
                  <a:lnTo>
                    <a:pt x="0" y="682"/>
                  </a:lnTo>
                  <a:lnTo>
                    <a:pt x="3" y="616"/>
                  </a:lnTo>
                  <a:lnTo>
                    <a:pt x="12" y="552"/>
                  </a:lnTo>
                  <a:lnTo>
                    <a:pt x="27" y="490"/>
                  </a:lnTo>
                  <a:lnTo>
                    <a:pt x="47" y="432"/>
                  </a:lnTo>
                  <a:lnTo>
                    <a:pt x="73" y="374"/>
                  </a:lnTo>
                  <a:lnTo>
                    <a:pt x="104" y="321"/>
                  </a:lnTo>
                  <a:lnTo>
                    <a:pt x="138" y="269"/>
                  </a:lnTo>
                  <a:lnTo>
                    <a:pt x="178" y="222"/>
                  </a:lnTo>
                  <a:lnTo>
                    <a:pt x="222" y="179"/>
                  </a:lnTo>
                  <a:lnTo>
                    <a:pt x="269" y="139"/>
                  </a:lnTo>
                  <a:lnTo>
                    <a:pt x="320" y="105"/>
                  </a:lnTo>
                  <a:lnTo>
                    <a:pt x="374" y="74"/>
                  </a:lnTo>
                  <a:lnTo>
                    <a:pt x="431" y="48"/>
                  </a:lnTo>
                  <a:lnTo>
                    <a:pt x="490" y="27"/>
                  </a:lnTo>
                  <a:lnTo>
                    <a:pt x="552" y="13"/>
                  </a:lnTo>
                  <a:lnTo>
                    <a:pt x="616" y="3"/>
                  </a:lnTo>
                  <a:lnTo>
                    <a:pt x="6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defRPr/>
              </a:pPr>
              <a:endParaRPr lang="de-DE" kern="0">
                <a:solidFill>
                  <a:prstClr val="black"/>
                </a:solidFill>
                <a:latin typeface="Arial" panose="020B0604020202020204" pitchFamily="34" charset="0"/>
              </a:endParaRPr>
            </a:p>
          </p:txBody>
        </p:sp>
        <p:sp>
          <p:nvSpPr>
            <p:cNvPr id="75" name="Freeform 13">
              <a:extLst>
                <a:ext uri="{FF2B5EF4-FFF2-40B4-BE49-F238E27FC236}">
                  <a16:creationId xmlns:a16="http://schemas.microsoft.com/office/drawing/2014/main" id="{637B2853-7277-4E3C-B6FF-47158999A33D}"/>
                </a:ext>
              </a:extLst>
            </p:cNvPr>
            <p:cNvSpPr>
              <a:spLocks/>
            </p:cNvSpPr>
            <p:nvPr/>
          </p:nvSpPr>
          <p:spPr bwMode="auto">
            <a:xfrm>
              <a:off x="-111125" y="3979863"/>
              <a:ext cx="131763" cy="20638"/>
            </a:xfrm>
            <a:custGeom>
              <a:avLst/>
              <a:gdLst>
                <a:gd name="T0" fmla="*/ 58 w 749"/>
                <a:gd name="T1" fmla="*/ 0 h 115"/>
                <a:gd name="T2" fmla="*/ 692 w 749"/>
                <a:gd name="T3" fmla="*/ 0 h 115"/>
                <a:gd name="T4" fmla="*/ 710 w 749"/>
                <a:gd name="T5" fmla="*/ 3 h 115"/>
                <a:gd name="T6" fmla="*/ 726 w 749"/>
                <a:gd name="T7" fmla="*/ 12 h 115"/>
                <a:gd name="T8" fmla="*/ 738 w 749"/>
                <a:gd name="T9" fmla="*/ 24 h 115"/>
                <a:gd name="T10" fmla="*/ 746 w 749"/>
                <a:gd name="T11" fmla="*/ 40 h 115"/>
                <a:gd name="T12" fmla="*/ 749 w 749"/>
                <a:gd name="T13" fmla="*/ 58 h 115"/>
                <a:gd name="T14" fmla="*/ 746 w 749"/>
                <a:gd name="T15" fmla="*/ 75 h 115"/>
                <a:gd name="T16" fmla="*/ 738 w 749"/>
                <a:gd name="T17" fmla="*/ 92 h 115"/>
                <a:gd name="T18" fmla="*/ 726 w 749"/>
                <a:gd name="T19" fmla="*/ 104 h 115"/>
                <a:gd name="T20" fmla="*/ 710 w 749"/>
                <a:gd name="T21" fmla="*/ 112 h 115"/>
                <a:gd name="T22" fmla="*/ 692 w 749"/>
                <a:gd name="T23" fmla="*/ 115 h 115"/>
                <a:gd name="T24" fmla="*/ 58 w 749"/>
                <a:gd name="T25" fmla="*/ 115 h 115"/>
                <a:gd name="T26" fmla="*/ 40 w 749"/>
                <a:gd name="T27" fmla="*/ 112 h 115"/>
                <a:gd name="T28" fmla="*/ 24 w 749"/>
                <a:gd name="T29" fmla="*/ 104 h 115"/>
                <a:gd name="T30" fmla="*/ 12 w 749"/>
                <a:gd name="T31" fmla="*/ 92 h 115"/>
                <a:gd name="T32" fmla="*/ 3 w 749"/>
                <a:gd name="T33" fmla="*/ 75 h 115"/>
                <a:gd name="T34" fmla="*/ 0 w 749"/>
                <a:gd name="T35" fmla="*/ 58 h 115"/>
                <a:gd name="T36" fmla="*/ 3 w 749"/>
                <a:gd name="T37" fmla="*/ 40 h 115"/>
                <a:gd name="T38" fmla="*/ 12 w 749"/>
                <a:gd name="T39" fmla="*/ 24 h 115"/>
                <a:gd name="T40" fmla="*/ 24 w 749"/>
                <a:gd name="T41" fmla="*/ 12 h 115"/>
                <a:gd name="T42" fmla="*/ 40 w 749"/>
                <a:gd name="T43" fmla="*/ 3 h 115"/>
                <a:gd name="T44" fmla="*/ 58 w 74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9" h="115">
                  <a:moveTo>
                    <a:pt x="58" y="0"/>
                  </a:moveTo>
                  <a:lnTo>
                    <a:pt x="692" y="0"/>
                  </a:lnTo>
                  <a:lnTo>
                    <a:pt x="710" y="3"/>
                  </a:lnTo>
                  <a:lnTo>
                    <a:pt x="726" y="12"/>
                  </a:lnTo>
                  <a:lnTo>
                    <a:pt x="738" y="24"/>
                  </a:lnTo>
                  <a:lnTo>
                    <a:pt x="746" y="40"/>
                  </a:lnTo>
                  <a:lnTo>
                    <a:pt x="749" y="58"/>
                  </a:lnTo>
                  <a:lnTo>
                    <a:pt x="746" y="75"/>
                  </a:lnTo>
                  <a:lnTo>
                    <a:pt x="738" y="92"/>
                  </a:lnTo>
                  <a:lnTo>
                    <a:pt x="726" y="104"/>
                  </a:lnTo>
                  <a:lnTo>
                    <a:pt x="710" y="112"/>
                  </a:lnTo>
                  <a:lnTo>
                    <a:pt x="692" y="115"/>
                  </a:lnTo>
                  <a:lnTo>
                    <a:pt x="58" y="115"/>
                  </a:lnTo>
                  <a:lnTo>
                    <a:pt x="40" y="112"/>
                  </a:lnTo>
                  <a:lnTo>
                    <a:pt x="24" y="104"/>
                  </a:lnTo>
                  <a:lnTo>
                    <a:pt x="12" y="92"/>
                  </a:lnTo>
                  <a:lnTo>
                    <a:pt x="3" y="75"/>
                  </a:lnTo>
                  <a:lnTo>
                    <a:pt x="0" y="58"/>
                  </a:lnTo>
                  <a:lnTo>
                    <a:pt x="3" y="40"/>
                  </a:lnTo>
                  <a:lnTo>
                    <a:pt x="12" y="24"/>
                  </a:lnTo>
                  <a:lnTo>
                    <a:pt x="24" y="12"/>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defRPr/>
              </a:pPr>
              <a:endParaRPr lang="de-DE" kern="0">
                <a:solidFill>
                  <a:prstClr val="black"/>
                </a:solidFill>
                <a:latin typeface="Arial" panose="020B0604020202020204" pitchFamily="34" charset="0"/>
              </a:endParaRPr>
            </a:p>
          </p:txBody>
        </p:sp>
        <p:sp>
          <p:nvSpPr>
            <p:cNvPr id="76" name="Freeform 14">
              <a:extLst>
                <a:ext uri="{FF2B5EF4-FFF2-40B4-BE49-F238E27FC236}">
                  <a16:creationId xmlns:a16="http://schemas.microsoft.com/office/drawing/2014/main" id="{8233AFB2-5480-45CE-8770-8A1E6426151C}"/>
                </a:ext>
              </a:extLst>
            </p:cNvPr>
            <p:cNvSpPr>
              <a:spLocks/>
            </p:cNvSpPr>
            <p:nvPr/>
          </p:nvSpPr>
          <p:spPr bwMode="auto">
            <a:xfrm>
              <a:off x="-111125" y="3919538"/>
              <a:ext cx="80963" cy="19050"/>
            </a:xfrm>
            <a:custGeom>
              <a:avLst/>
              <a:gdLst>
                <a:gd name="T0" fmla="*/ 58 w 461"/>
                <a:gd name="T1" fmla="*/ 0 h 116"/>
                <a:gd name="T2" fmla="*/ 404 w 461"/>
                <a:gd name="T3" fmla="*/ 0 h 116"/>
                <a:gd name="T4" fmla="*/ 422 w 461"/>
                <a:gd name="T5" fmla="*/ 4 h 116"/>
                <a:gd name="T6" fmla="*/ 438 w 461"/>
                <a:gd name="T7" fmla="*/ 12 h 116"/>
                <a:gd name="T8" fmla="*/ 450 w 461"/>
                <a:gd name="T9" fmla="*/ 24 h 116"/>
                <a:gd name="T10" fmla="*/ 458 w 461"/>
                <a:gd name="T11" fmla="*/ 40 h 116"/>
                <a:gd name="T12" fmla="*/ 461 w 461"/>
                <a:gd name="T13" fmla="*/ 58 h 116"/>
                <a:gd name="T14" fmla="*/ 458 w 461"/>
                <a:gd name="T15" fmla="*/ 76 h 116"/>
                <a:gd name="T16" fmla="*/ 450 w 461"/>
                <a:gd name="T17" fmla="*/ 92 h 116"/>
                <a:gd name="T18" fmla="*/ 438 w 461"/>
                <a:gd name="T19" fmla="*/ 104 h 116"/>
                <a:gd name="T20" fmla="*/ 422 w 461"/>
                <a:gd name="T21" fmla="*/ 112 h 116"/>
                <a:gd name="T22" fmla="*/ 404 w 461"/>
                <a:gd name="T23" fmla="*/ 116 h 116"/>
                <a:gd name="T24" fmla="*/ 58 w 461"/>
                <a:gd name="T25" fmla="*/ 116 h 116"/>
                <a:gd name="T26" fmla="*/ 40 w 461"/>
                <a:gd name="T27" fmla="*/ 112 h 116"/>
                <a:gd name="T28" fmla="*/ 24 w 461"/>
                <a:gd name="T29" fmla="*/ 104 h 116"/>
                <a:gd name="T30" fmla="*/ 12 w 461"/>
                <a:gd name="T31" fmla="*/ 92 h 116"/>
                <a:gd name="T32" fmla="*/ 3 w 461"/>
                <a:gd name="T33" fmla="*/ 76 h 116"/>
                <a:gd name="T34" fmla="*/ 0 w 461"/>
                <a:gd name="T35" fmla="*/ 58 h 116"/>
                <a:gd name="T36" fmla="*/ 3 w 461"/>
                <a:gd name="T37" fmla="*/ 40 h 116"/>
                <a:gd name="T38" fmla="*/ 12 w 461"/>
                <a:gd name="T39" fmla="*/ 24 h 116"/>
                <a:gd name="T40" fmla="*/ 24 w 461"/>
                <a:gd name="T41" fmla="*/ 12 h 116"/>
                <a:gd name="T42" fmla="*/ 40 w 461"/>
                <a:gd name="T43" fmla="*/ 4 h 116"/>
                <a:gd name="T44" fmla="*/ 58 w 46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1" h="116">
                  <a:moveTo>
                    <a:pt x="58" y="0"/>
                  </a:moveTo>
                  <a:lnTo>
                    <a:pt x="404" y="0"/>
                  </a:lnTo>
                  <a:lnTo>
                    <a:pt x="422" y="4"/>
                  </a:lnTo>
                  <a:lnTo>
                    <a:pt x="438" y="12"/>
                  </a:lnTo>
                  <a:lnTo>
                    <a:pt x="450" y="24"/>
                  </a:lnTo>
                  <a:lnTo>
                    <a:pt x="458" y="40"/>
                  </a:lnTo>
                  <a:lnTo>
                    <a:pt x="461" y="58"/>
                  </a:lnTo>
                  <a:lnTo>
                    <a:pt x="458" y="76"/>
                  </a:lnTo>
                  <a:lnTo>
                    <a:pt x="450" y="92"/>
                  </a:lnTo>
                  <a:lnTo>
                    <a:pt x="438" y="104"/>
                  </a:lnTo>
                  <a:lnTo>
                    <a:pt x="422" y="112"/>
                  </a:lnTo>
                  <a:lnTo>
                    <a:pt x="404" y="116"/>
                  </a:lnTo>
                  <a:lnTo>
                    <a:pt x="58" y="116"/>
                  </a:lnTo>
                  <a:lnTo>
                    <a:pt x="40" y="112"/>
                  </a:lnTo>
                  <a:lnTo>
                    <a:pt x="24" y="104"/>
                  </a:lnTo>
                  <a:lnTo>
                    <a:pt x="12" y="92"/>
                  </a:lnTo>
                  <a:lnTo>
                    <a:pt x="3" y="76"/>
                  </a:lnTo>
                  <a:lnTo>
                    <a:pt x="0" y="58"/>
                  </a:lnTo>
                  <a:lnTo>
                    <a:pt x="3" y="40"/>
                  </a:lnTo>
                  <a:lnTo>
                    <a:pt x="12" y="24"/>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defRPr/>
              </a:pPr>
              <a:endParaRPr lang="de-DE" kern="0">
                <a:solidFill>
                  <a:prstClr val="black"/>
                </a:solidFill>
                <a:latin typeface="Arial" panose="020B0604020202020204" pitchFamily="34" charset="0"/>
              </a:endParaRPr>
            </a:p>
          </p:txBody>
        </p:sp>
        <p:sp>
          <p:nvSpPr>
            <p:cNvPr id="77" name="Freeform 15">
              <a:extLst>
                <a:ext uri="{FF2B5EF4-FFF2-40B4-BE49-F238E27FC236}">
                  <a16:creationId xmlns:a16="http://schemas.microsoft.com/office/drawing/2014/main" id="{9192938B-407C-45A8-98F2-71CF5E2A14A6}"/>
                </a:ext>
              </a:extLst>
            </p:cNvPr>
            <p:cNvSpPr>
              <a:spLocks noEditPoints="1"/>
            </p:cNvSpPr>
            <p:nvPr/>
          </p:nvSpPr>
          <p:spPr bwMode="auto">
            <a:xfrm>
              <a:off x="-263525" y="3624263"/>
              <a:ext cx="406400" cy="528638"/>
            </a:xfrm>
            <a:custGeom>
              <a:avLst/>
              <a:gdLst>
                <a:gd name="T0" fmla="*/ 1329 w 2304"/>
                <a:gd name="T1" fmla="*/ 126 h 2995"/>
                <a:gd name="T2" fmla="*/ 1326 w 2304"/>
                <a:gd name="T3" fmla="*/ 129 h 2995"/>
                <a:gd name="T4" fmla="*/ 1325 w 2304"/>
                <a:gd name="T5" fmla="*/ 979 h 2995"/>
                <a:gd name="T6" fmla="*/ 2175 w 2304"/>
                <a:gd name="T7" fmla="*/ 979 h 2995"/>
                <a:gd name="T8" fmla="*/ 2180 w 2304"/>
                <a:gd name="T9" fmla="*/ 975 h 2995"/>
                <a:gd name="T10" fmla="*/ 2180 w 2304"/>
                <a:gd name="T11" fmla="*/ 970 h 2995"/>
                <a:gd name="T12" fmla="*/ 1337 w 2304"/>
                <a:gd name="T13" fmla="*/ 127 h 2995"/>
                <a:gd name="T14" fmla="*/ 1332 w 2304"/>
                <a:gd name="T15" fmla="*/ 125 h 2995"/>
                <a:gd name="T16" fmla="*/ 1407 w 2304"/>
                <a:gd name="T17" fmla="*/ 0 h 2995"/>
                <a:gd name="T18" fmla="*/ 2304 w 2304"/>
                <a:gd name="T19" fmla="*/ 2751 h 2995"/>
                <a:gd name="T20" fmla="*/ 1940 w 2304"/>
                <a:gd name="T21" fmla="*/ 2300 h 2995"/>
                <a:gd name="T22" fmla="*/ 1990 w 2304"/>
                <a:gd name="T23" fmla="*/ 2184 h 2995"/>
                <a:gd name="T24" fmla="*/ 2021 w 2304"/>
                <a:gd name="T25" fmla="*/ 2059 h 2995"/>
                <a:gd name="T26" fmla="*/ 2033 w 2304"/>
                <a:gd name="T27" fmla="*/ 1927 h 2995"/>
                <a:gd name="T28" fmla="*/ 2020 w 2304"/>
                <a:gd name="T29" fmla="*/ 1784 h 2995"/>
                <a:gd name="T30" fmla="*/ 1983 w 2304"/>
                <a:gd name="T31" fmla="*/ 1649 h 2995"/>
                <a:gd name="T32" fmla="*/ 1924 w 2304"/>
                <a:gd name="T33" fmla="*/ 1525 h 2995"/>
                <a:gd name="T34" fmla="*/ 1845 w 2304"/>
                <a:gd name="T35" fmla="*/ 1414 h 2995"/>
                <a:gd name="T36" fmla="*/ 1749 w 2304"/>
                <a:gd name="T37" fmla="*/ 1317 h 2995"/>
                <a:gd name="T38" fmla="*/ 1638 w 2304"/>
                <a:gd name="T39" fmla="*/ 1239 h 2995"/>
                <a:gd name="T40" fmla="*/ 1513 w 2304"/>
                <a:gd name="T41" fmla="*/ 1180 h 2995"/>
                <a:gd name="T42" fmla="*/ 1379 w 2304"/>
                <a:gd name="T43" fmla="*/ 1144 h 2995"/>
                <a:gd name="T44" fmla="*/ 1236 w 2304"/>
                <a:gd name="T45" fmla="*/ 1130 h 2995"/>
                <a:gd name="T46" fmla="*/ 1093 w 2304"/>
                <a:gd name="T47" fmla="*/ 1144 h 2995"/>
                <a:gd name="T48" fmla="*/ 958 w 2304"/>
                <a:gd name="T49" fmla="*/ 1180 h 2995"/>
                <a:gd name="T50" fmla="*/ 835 w 2304"/>
                <a:gd name="T51" fmla="*/ 1239 h 2995"/>
                <a:gd name="T52" fmla="*/ 724 w 2304"/>
                <a:gd name="T53" fmla="*/ 1317 h 2995"/>
                <a:gd name="T54" fmla="*/ 627 w 2304"/>
                <a:gd name="T55" fmla="*/ 1414 h 2995"/>
                <a:gd name="T56" fmla="*/ 549 w 2304"/>
                <a:gd name="T57" fmla="*/ 1525 h 2995"/>
                <a:gd name="T58" fmla="*/ 490 w 2304"/>
                <a:gd name="T59" fmla="*/ 1649 h 2995"/>
                <a:gd name="T60" fmla="*/ 452 w 2304"/>
                <a:gd name="T61" fmla="*/ 1784 h 2995"/>
                <a:gd name="T62" fmla="*/ 440 w 2304"/>
                <a:gd name="T63" fmla="*/ 1927 h 2995"/>
                <a:gd name="T64" fmla="*/ 452 w 2304"/>
                <a:gd name="T65" fmla="*/ 2069 h 2995"/>
                <a:gd name="T66" fmla="*/ 490 w 2304"/>
                <a:gd name="T67" fmla="*/ 2205 h 2995"/>
                <a:gd name="T68" fmla="*/ 549 w 2304"/>
                <a:gd name="T69" fmla="*/ 2328 h 2995"/>
                <a:gd name="T70" fmla="*/ 627 w 2304"/>
                <a:gd name="T71" fmla="*/ 2440 h 2995"/>
                <a:gd name="T72" fmla="*/ 724 w 2304"/>
                <a:gd name="T73" fmla="*/ 2535 h 2995"/>
                <a:gd name="T74" fmla="*/ 835 w 2304"/>
                <a:gd name="T75" fmla="*/ 2614 h 2995"/>
                <a:gd name="T76" fmla="*/ 958 w 2304"/>
                <a:gd name="T77" fmla="*/ 2674 h 2995"/>
                <a:gd name="T78" fmla="*/ 1093 w 2304"/>
                <a:gd name="T79" fmla="*/ 2710 h 2995"/>
                <a:gd name="T80" fmla="*/ 1236 w 2304"/>
                <a:gd name="T81" fmla="*/ 2723 h 2995"/>
                <a:gd name="T82" fmla="*/ 1368 w 2304"/>
                <a:gd name="T83" fmla="*/ 2712 h 2995"/>
                <a:gd name="T84" fmla="*/ 1492 w 2304"/>
                <a:gd name="T85" fmla="*/ 2681 h 2995"/>
                <a:gd name="T86" fmla="*/ 1609 w 2304"/>
                <a:gd name="T87" fmla="*/ 2630 h 2995"/>
                <a:gd name="T88" fmla="*/ 2060 w 2304"/>
                <a:gd name="T89" fmla="*/ 2995 h 2995"/>
                <a:gd name="T90" fmla="*/ 0 w 2304"/>
                <a:gd name="T91" fmla="*/ 0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4" h="2995">
                  <a:moveTo>
                    <a:pt x="1332" y="125"/>
                  </a:moveTo>
                  <a:lnTo>
                    <a:pt x="1329" y="126"/>
                  </a:lnTo>
                  <a:lnTo>
                    <a:pt x="1327" y="127"/>
                  </a:lnTo>
                  <a:lnTo>
                    <a:pt x="1326" y="129"/>
                  </a:lnTo>
                  <a:lnTo>
                    <a:pt x="1325" y="132"/>
                  </a:lnTo>
                  <a:lnTo>
                    <a:pt x="1325" y="979"/>
                  </a:lnTo>
                  <a:lnTo>
                    <a:pt x="2172" y="979"/>
                  </a:lnTo>
                  <a:lnTo>
                    <a:pt x="2175" y="979"/>
                  </a:lnTo>
                  <a:lnTo>
                    <a:pt x="2177" y="977"/>
                  </a:lnTo>
                  <a:lnTo>
                    <a:pt x="2180" y="975"/>
                  </a:lnTo>
                  <a:lnTo>
                    <a:pt x="2180" y="973"/>
                  </a:lnTo>
                  <a:lnTo>
                    <a:pt x="2180" y="970"/>
                  </a:lnTo>
                  <a:lnTo>
                    <a:pt x="2177" y="968"/>
                  </a:lnTo>
                  <a:lnTo>
                    <a:pt x="1337" y="127"/>
                  </a:lnTo>
                  <a:lnTo>
                    <a:pt x="1334" y="126"/>
                  </a:lnTo>
                  <a:lnTo>
                    <a:pt x="1332" y="125"/>
                  </a:lnTo>
                  <a:close/>
                  <a:moveTo>
                    <a:pt x="0" y="0"/>
                  </a:moveTo>
                  <a:lnTo>
                    <a:pt x="1407" y="0"/>
                  </a:lnTo>
                  <a:lnTo>
                    <a:pt x="2304" y="898"/>
                  </a:lnTo>
                  <a:lnTo>
                    <a:pt x="2304" y="2751"/>
                  </a:lnTo>
                  <a:lnTo>
                    <a:pt x="1907" y="2354"/>
                  </a:lnTo>
                  <a:lnTo>
                    <a:pt x="1940" y="2300"/>
                  </a:lnTo>
                  <a:lnTo>
                    <a:pt x="1967" y="2242"/>
                  </a:lnTo>
                  <a:lnTo>
                    <a:pt x="1990" y="2184"/>
                  </a:lnTo>
                  <a:lnTo>
                    <a:pt x="2009" y="2122"/>
                  </a:lnTo>
                  <a:lnTo>
                    <a:pt x="2021" y="2059"/>
                  </a:lnTo>
                  <a:lnTo>
                    <a:pt x="2030" y="1994"/>
                  </a:lnTo>
                  <a:lnTo>
                    <a:pt x="2033" y="1927"/>
                  </a:lnTo>
                  <a:lnTo>
                    <a:pt x="2030" y="1855"/>
                  </a:lnTo>
                  <a:lnTo>
                    <a:pt x="2020" y="1784"/>
                  </a:lnTo>
                  <a:lnTo>
                    <a:pt x="2005" y="1715"/>
                  </a:lnTo>
                  <a:lnTo>
                    <a:pt x="1983" y="1649"/>
                  </a:lnTo>
                  <a:lnTo>
                    <a:pt x="1956" y="1586"/>
                  </a:lnTo>
                  <a:lnTo>
                    <a:pt x="1924" y="1525"/>
                  </a:lnTo>
                  <a:lnTo>
                    <a:pt x="1887" y="1468"/>
                  </a:lnTo>
                  <a:lnTo>
                    <a:pt x="1845" y="1414"/>
                  </a:lnTo>
                  <a:lnTo>
                    <a:pt x="1799" y="1364"/>
                  </a:lnTo>
                  <a:lnTo>
                    <a:pt x="1749" y="1317"/>
                  </a:lnTo>
                  <a:lnTo>
                    <a:pt x="1696" y="1277"/>
                  </a:lnTo>
                  <a:lnTo>
                    <a:pt x="1638" y="1239"/>
                  </a:lnTo>
                  <a:lnTo>
                    <a:pt x="1577" y="1208"/>
                  </a:lnTo>
                  <a:lnTo>
                    <a:pt x="1513" y="1180"/>
                  </a:lnTo>
                  <a:lnTo>
                    <a:pt x="1447" y="1159"/>
                  </a:lnTo>
                  <a:lnTo>
                    <a:pt x="1379" y="1144"/>
                  </a:lnTo>
                  <a:lnTo>
                    <a:pt x="1309" y="1133"/>
                  </a:lnTo>
                  <a:lnTo>
                    <a:pt x="1236" y="1130"/>
                  </a:lnTo>
                  <a:lnTo>
                    <a:pt x="1164" y="1133"/>
                  </a:lnTo>
                  <a:lnTo>
                    <a:pt x="1093" y="1144"/>
                  </a:lnTo>
                  <a:lnTo>
                    <a:pt x="1024" y="1159"/>
                  </a:lnTo>
                  <a:lnTo>
                    <a:pt x="958" y="1180"/>
                  </a:lnTo>
                  <a:lnTo>
                    <a:pt x="895" y="1208"/>
                  </a:lnTo>
                  <a:lnTo>
                    <a:pt x="835" y="1239"/>
                  </a:lnTo>
                  <a:lnTo>
                    <a:pt x="777" y="1277"/>
                  </a:lnTo>
                  <a:lnTo>
                    <a:pt x="724" y="1317"/>
                  </a:lnTo>
                  <a:lnTo>
                    <a:pt x="673" y="1364"/>
                  </a:lnTo>
                  <a:lnTo>
                    <a:pt x="627" y="1414"/>
                  </a:lnTo>
                  <a:lnTo>
                    <a:pt x="585" y="1468"/>
                  </a:lnTo>
                  <a:lnTo>
                    <a:pt x="549" y="1525"/>
                  </a:lnTo>
                  <a:lnTo>
                    <a:pt x="516" y="1586"/>
                  </a:lnTo>
                  <a:lnTo>
                    <a:pt x="490" y="1649"/>
                  </a:lnTo>
                  <a:lnTo>
                    <a:pt x="468" y="1715"/>
                  </a:lnTo>
                  <a:lnTo>
                    <a:pt x="452" y="1784"/>
                  </a:lnTo>
                  <a:lnTo>
                    <a:pt x="443" y="1855"/>
                  </a:lnTo>
                  <a:lnTo>
                    <a:pt x="440" y="1927"/>
                  </a:lnTo>
                  <a:lnTo>
                    <a:pt x="443" y="1999"/>
                  </a:lnTo>
                  <a:lnTo>
                    <a:pt x="452" y="2069"/>
                  </a:lnTo>
                  <a:lnTo>
                    <a:pt x="468" y="2139"/>
                  </a:lnTo>
                  <a:lnTo>
                    <a:pt x="490" y="2205"/>
                  </a:lnTo>
                  <a:lnTo>
                    <a:pt x="516" y="2268"/>
                  </a:lnTo>
                  <a:lnTo>
                    <a:pt x="549" y="2328"/>
                  </a:lnTo>
                  <a:lnTo>
                    <a:pt x="585" y="2386"/>
                  </a:lnTo>
                  <a:lnTo>
                    <a:pt x="627" y="2440"/>
                  </a:lnTo>
                  <a:lnTo>
                    <a:pt x="673" y="2489"/>
                  </a:lnTo>
                  <a:lnTo>
                    <a:pt x="724" y="2535"/>
                  </a:lnTo>
                  <a:lnTo>
                    <a:pt x="777" y="2577"/>
                  </a:lnTo>
                  <a:lnTo>
                    <a:pt x="835" y="2614"/>
                  </a:lnTo>
                  <a:lnTo>
                    <a:pt x="895" y="2646"/>
                  </a:lnTo>
                  <a:lnTo>
                    <a:pt x="958" y="2674"/>
                  </a:lnTo>
                  <a:lnTo>
                    <a:pt x="1024" y="2695"/>
                  </a:lnTo>
                  <a:lnTo>
                    <a:pt x="1093" y="2710"/>
                  </a:lnTo>
                  <a:lnTo>
                    <a:pt x="1164" y="2720"/>
                  </a:lnTo>
                  <a:lnTo>
                    <a:pt x="1236" y="2723"/>
                  </a:lnTo>
                  <a:lnTo>
                    <a:pt x="1303" y="2721"/>
                  </a:lnTo>
                  <a:lnTo>
                    <a:pt x="1368" y="2712"/>
                  </a:lnTo>
                  <a:lnTo>
                    <a:pt x="1432" y="2699"/>
                  </a:lnTo>
                  <a:lnTo>
                    <a:pt x="1492" y="2681"/>
                  </a:lnTo>
                  <a:lnTo>
                    <a:pt x="1552" y="2657"/>
                  </a:lnTo>
                  <a:lnTo>
                    <a:pt x="1609" y="2630"/>
                  </a:lnTo>
                  <a:lnTo>
                    <a:pt x="1663" y="2598"/>
                  </a:lnTo>
                  <a:lnTo>
                    <a:pt x="2060" y="2995"/>
                  </a:lnTo>
                  <a:lnTo>
                    <a:pt x="0" y="299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defRPr/>
              </a:pPr>
              <a:endParaRPr lang="de-DE" kern="0">
                <a:solidFill>
                  <a:prstClr val="black"/>
                </a:solidFill>
                <a:latin typeface="Arial" panose="020B0604020202020204" pitchFamily="34" charset="0"/>
              </a:endParaRPr>
            </a:p>
          </p:txBody>
        </p:sp>
      </p:grpSp>
      <p:sp>
        <p:nvSpPr>
          <p:cNvPr id="78" name="Freeform 56">
            <a:extLst>
              <a:ext uri="{FF2B5EF4-FFF2-40B4-BE49-F238E27FC236}">
                <a16:creationId xmlns:a16="http://schemas.microsoft.com/office/drawing/2014/main" id="{D47A2CFE-AFB8-4362-B04B-78EE6FBC27A3}"/>
              </a:ext>
            </a:extLst>
          </p:cNvPr>
          <p:cNvSpPr>
            <a:spLocks/>
          </p:cNvSpPr>
          <p:nvPr/>
        </p:nvSpPr>
        <p:spPr bwMode="auto">
          <a:xfrm>
            <a:off x="7609340" y="2318821"/>
            <a:ext cx="498280" cy="560364"/>
          </a:xfrm>
          <a:custGeom>
            <a:avLst/>
            <a:gdLst>
              <a:gd name="connsiteX0" fmla="*/ 941387 w 4484687"/>
              <a:gd name="connsiteY0" fmla="*/ 3479800 h 5043488"/>
              <a:gd name="connsiteX1" fmla="*/ 1920875 w 4484687"/>
              <a:gd name="connsiteY1" fmla="*/ 3479800 h 5043488"/>
              <a:gd name="connsiteX2" fmla="*/ 1901031 w 4484687"/>
              <a:gd name="connsiteY2" fmla="*/ 3562157 h 5043488"/>
              <a:gd name="connsiteX3" fmla="*/ 1887538 w 4484687"/>
              <a:gd name="connsiteY3" fmla="*/ 3645306 h 5043488"/>
              <a:gd name="connsiteX4" fmla="*/ 1876425 w 4484687"/>
              <a:gd name="connsiteY4" fmla="*/ 3730830 h 5043488"/>
              <a:gd name="connsiteX5" fmla="*/ 1873250 w 4484687"/>
              <a:gd name="connsiteY5" fmla="*/ 3817938 h 5043488"/>
              <a:gd name="connsiteX6" fmla="*/ 941387 w 4484687"/>
              <a:gd name="connsiteY6" fmla="*/ 3817938 h 5043488"/>
              <a:gd name="connsiteX7" fmla="*/ 903287 w 4484687"/>
              <a:gd name="connsiteY7" fmla="*/ 3813187 h 5043488"/>
              <a:gd name="connsiteX8" fmla="*/ 865981 w 4484687"/>
              <a:gd name="connsiteY8" fmla="*/ 3799725 h 5043488"/>
              <a:gd name="connsiteX9" fmla="*/ 835819 w 4484687"/>
              <a:gd name="connsiteY9" fmla="*/ 3779927 h 5043488"/>
              <a:gd name="connsiteX10" fmla="*/ 809625 w 4484687"/>
              <a:gd name="connsiteY10" fmla="*/ 3753795 h 5043488"/>
              <a:gd name="connsiteX11" fmla="*/ 789781 w 4484687"/>
              <a:gd name="connsiteY11" fmla="*/ 3722911 h 5043488"/>
              <a:gd name="connsiteX12" fmla="*/ 777081 w 4484687"/>
              <a:gd name="connsiteY12" fmla="*/ 3688068 h 5043488"/>
              <a:gd name="connsiteX13" fmla="*/ 773112 w 4484687"/>
              <a:gd name="connsiteY13" fmla="*/ 3647681 h 5043488"/>
              <a:gd name="connsiteX14" fmla="*/ 777081 w 4484687"/>
              <a:gd name="connsiteY14" fmla="*/ 3609671 h 5043488"/>
              <a:gd name="connsiteX15" fmla="*/ 789781 w 4484687"/>
              <a:gd name="connsiteY15" fmla="*/ 3574827 h 5043488"/>
              <a:gd name="connsiteX16" fmla="*/ 809625 w 4484687"/>
              <a:gd name="connsiteY16" fmla="*/ 3542360 h 5043488"/>
              <a:gd name="connsiteX17" fmla="*/ 835819 w 4484687"/>
              <a:gd name="connsiteY17" fmla="*/ 3516227 h 5043488"/>
              <a:gd name="connsiteX18" fmla="*/ 865981 w 4484687"/>
              <a:gd name="connsiteY18" fmla="*/ 3496430 h 5043488"/>
              <a:gd name="connsiteX19" fmla="*/ 903287 w 4484687"/>
              <a:gd name="connsiteY19" fmla="*/ 3484552 h 5043488"/>
              <a:gd name="connsiteX20" fmla="*/ 941387 w 4484687"/>
              <a:gd name="connsiteY20" fmla="*/ 2803525 h 5043488"/>
              <a:gd name="connsiteX21" fmla="*/ 2091531 w 4484687"/>
              <a:gd name="connsiteY21" fmla="*/ 2803525 h 5043488"/>
              <a:gd name="connsiteX22" fmla="*/ 2131219 w 4484687"/>
              <a:gd name="connsiteY22" fmla="*/ 2807494 h 5043488"/>
              <a:gd name="connsiteX23" fmla="*/ 2166144 w 4484687"/>
              <a:gd name="connsiteY23" fmla="*/ 2821781 h 5043488"/>
              <a:gd name="connsiteX24" fmla="*/ 2198688 w 4484687"/>
              <a:gd name="connsiteY24" fmla="*/ 2841625 h 5043488"/>
              <a:gd name="connsiteX25" fmla="*/ 2224881 w 4484687"/>
              <a:gd name="connsiteY25" fmla="*/ 2869406 h 5043488"/>
              <a:gd name="connsiteX26" fmla="*/ 2244725 w 4484687"/>
              <a:gd name="connsiteY26" fmla="*/ 2901156 h 5043488"/>
              <a:gd name="connsiteX27" fmla="*/ 2178844 w 4484687"/>
              <a:gd name="connsiteY27" fmla="*/ 2976563 h 5043488"/>
              <a:gd name="connsiteX28" fmla="*/ 2119313 w 4484687"/>
              <a:gd name="connsiteY28" fmla="*/ 3055938 h 5043488"/>
              <a:gd name="connsiteX29" fmla="*/ 2063750 w 4484687"/>
              <a:gd name="connsiteY29" fmla="*/ 3140075 h 5043488"/>
              <a:gd name="connsiteX30" fmla="*/ 941387 w 4484687"/>
              <a:gd name="connsiteY30" fmla="*/ 3140075 h 5043488"/>
              <a:gd name="connsiteX31" fmla="*/ 903287 w 4484687"/>
              <a:gd name="connsiteY31" fmla="*/ 3136106 h 5043488"/>
              <a:gd name="connsiteX32" fmla="*/ 865981 w 4484687"/>
              <a:gd name="connsiteY32" fmla="*/ 3123406 h 5043488"/>
              <a:gd name="connsiteX33" fmla="*/ 835819 w 4484687"/>
              <a:gd name="connsiteY33" fmla="*/ 3103563 h 5043488"/>
              <a:gd name="connsiteX34" fmla="*/ 809625 w 4484687"/>
              <a:gd name="connsiteY34" fmla="*/ 3077369 h 5043488"/>
              <a:gd name="connsiteX35" fmla="*/ 789781 w 4484687"/>
              <a:gd name="connsiteY35" fmla="*/ 3047206 h 5043488"/>
              <a:gd name="connsiteX36" fmla="*/ 777081 w 4484687"/>
              <a:gd name="connsiteY36" fmla="*/ 3009900 h 5043488"/>
              <a:gd name="connsiteX37" fmla="*/ 773112 w 4484687"/>
              <a:gd name="connsiteY37" fmla="*/ 2971800 h 5043488"/>
              <a:gd name="connsiteX38" fmla="*/ 777081 w 4484687"/>
              <a:gd name="connsiteY38" fmla="*/ 2933700 h 5043488"/>
              <a:gd name="connsiteX39" fmla="*/ 789781 w 4484687"/>
              <a:gd name="connsiteY39" fmla="*/ 2897981 h 5043488"/>
              <a:gd name="connsiteX40" fmla="*/ 809625 w 4484687"/>
              <a:gd name="connsiteY40" fmla="*/ 2866231 h 5043488"/>
              <a:gd name="connsiteX41" fmla="*/ 835819 w 4484687"/>
              <a:gd name="connsiteY41" fmla="*/ 2840038 h 5043488"/>
              <a:gd name="connsiteX42" fmla="*/ 865981 w 4484687"/>
              <a:gd name="connsiteY42" fmla="*/ 2820194 h 5043488"/>
              <a:gd name="connsiteX43" fmla="*/ 903287 w 4484687"/>
              <a:gd name="connsiteY43" fmla="*/ 2807494 h 5043488"/>
              <a:gd name="connsiteX44" fmla="*/ 3246041 w 4484687"/>
              <a:gd name="connsiteY44" fmla="*/ 2635250 h 5043488"/>
              <a:gd name="connsiteX45" fmla="*/ 3336499 w 4484687"/>
              <a:gd name="connsiteY45" fmla="*/ 2638423 h 5043488"/>
              <a:gd name="connsiteX46" fmla="*/ 3425369 w 4484687"/>
              <a:gd name="connsiteY46" fmla="*/ 2649528 h 5043488"/>
              <a:gd name="connsiteX47" fmla="*/ 3512653 w 4484687"/>
              <a:gd name="connsiteY47" fmla="*/ 2664600 h 5043488"/>
              <a:gd name="connsiteX48" fmla="*/ 3597556 w 4484687"/>
              <a:gd name="connsiteY48" fmla="*/ 2687603 h 5043488"/>
              <a:gd name="connsiteX49" fmla="*/ 3680079 w 4484687"/>
              <a:gd name="connsiteY49" fmla="*/ 2716953 h 5043488"/>
              <a:gd name="connsiteX50" fmla="*/ 3757841 w 4484687"/>
              <a:gd name="connsiteY50" fmla="*/ 2750268 h 5043488"/>
              <a:gd name="connsiteX51" fmla="*/ 3618981 w 4484687"/>
              <a:gd name="connsiteY51" fmla="*/ 2975545 h 5043488"/>
              <a:gd name="connsiteX52" fmla="*/ 3549947 w 4484687"/>
              <a:gd name="connsiteY52" fmla="*/ 2947782 h 5043488"/>
              <a:gd name="connsiteX53" fmla="*/ 3476153 w 4484687"/>
              <a:gd name="connsiteY53" fmla="*/ 2926365 h 5043488"/>
              <a:gd name="connsiteX54" fmla="*/ 3400771 w 4484687"/>
              <a:gd name="connsiteY54" fmla="*/ 2911293 h 5043488"/>
              <a:gd name="connsiteX55" fmla="*/ 3324596 w 4484687"/>
              <a:gd name="connsiteY55" fmla="*/ 2901775 h 5043488"/>
              <a:gd name="connsiteX56" fmla="*/ 3246041 w 4484687"/>
              <a:gd name="connsiteY56" fmla="*/ 2898602 h 5043488"/>
              <a:gd name="connsiteX57" fmla="*/ 3151616 w 4484687"/>
              <a:gd name="connsiteY57" fmla="*/ 2903361 h 5043488"/>
              <a:gd name="connsiteX58" fmla="*/ 3057984 w 4484687"/>
              <a:gd name="connsiteY58" fmla="*/ 2916846 h 5043488"/>
              <a:gd name="connsiteX59" fmla="*/ 2967526 w 4484687"/>
              <a:gd name="connsiteY59" fmla="*/ 2939850 h 5043488"/>
              <a:gd name="connsiteX60" fmla="*/ 2880243 w 4484687"/>
              <a:gd name="connsiteY60" fmla="*/ 2972372 h 5043488"/>
              <a:gd name="connsiteX61" fmla="*/ 2798513 w 4484687"/>
              <a:gd name="connsiteY61" fmla="*/ 3012033 h 5043488"/>
              <a:gd name="connsiteX62" fmla="*/ 2720751 w 4484687"/>
              <a:gd name="connsiteY62" fmla="*/ 3059627 h 5043488"/>
              <a:gd name="connsiteX63" fmla="*/ 2648544 w 4484687"/>
              <a:gd name="connsiteY63" fmla="*/ 3113566 h 5043488"/>
              <a:gd name="connsiteX64" fmla="*/ 2581097 w 4484687"/>
              <a:gd name="connsiteY64" fmla="*/ 3174645 h 5043488"/>
              <a:gd name="connsiteX65" fmla="*/ 2521586 w 4484687"/>
              <a:gd name="connsiteY65" fmla="*/ 3240483 h 5043488"/>
              <a:gd name="connsiteX66" fmla="*/ 2466042 w 4484687"/>
              <a:gd name="connsiteY66" fmla="*/ 3314253 h 5043488"/>
              <a:gd name="connsiteX67" fmla="*/ 2418432 w 4484687"/>
              <a:gd name="connsiteY67" fmla="*/ 3390403 h 5043488"/>
              <a:gd name="connsiteX68" fmla="*/ 2378758 w 4484687"/>
              <a:gd name="connsiteY68" fmla="*/ 3472898 h 5043488"/>
              <a:gd name="connsiteX69" fmla="*/ 2347812 w 4484687"/>
              <a:gd name="connsiteY69" fmla="*/ 3559360 h 5043488"/>
              <a:gd name="connsiteX70" fmla="*/ 2324801 w 4484687"/>
              <a:gd name="connsiteY70" fmla="*/ 3648995 h 5043488"/>
              <a:gd name="connsiteX71" fmla="*/ 2309724 w 4484687"/>
              <a:gd name="connsiteY71" fmla="*/ 3742595 h 5043488"/>
              <a:gd name="connsiteX72" fmla="*/ 2304963 w 4484687"/>
              <a:gd name="connsiteY72" fmla="*/ 3839369 h 5043488"/>
              <a:gd name="connsiteX73" fmla="*/ 2309724 w 4484687"/>
              <a:gd name="connsiteY73" fmla="*/ 3934556 h 5043488"/>
              <a:gd name="connsiteX74" fmla="*/ 2324801 w 4484687"/>
              <a:gd name="connsiteY74" fmla="*/ 4027364 h 5043488"/>
              <a:gd name="connsiteX75" fmla="*/ 2347812 w 4484687"/>
              <a:gd name="connsiteY75" fmla="*/ 4117792 h 5043488"/>
              <a:gd name="connsiteX76" fmla="*/ 2378758 w 4484687"/>
              <a:gd name="connsiteY76" fmla="*/ 4203461 h 5043488"/>
              <a:gd name="connsiteX77" fmla="*/ 2418432 w 4484687"/>
              <a:gd name="connsiteY77" fmla="*/ 4286749 h 5043488"/>
              <a:gd name="connsiteX78" fmla="*/ 2466042 w 4484687"/>
              <a:gd name="connsiteY78" fmla="*/ 4364486 h 5043488"/>
              <a:gd name="connsiteX79" fmla="*/ 2521586 w 4484687"/>
              <a:gd name="connsiteY79" fmla="*/ 4436669 h 5043488"/>
              <a:gd name="connsiteX80" fmla="*/ 2581097 w 4484687"/>
              <a:gd name="connsiteY80" fmla="*/ 4504094 h 5043488"/>
              <a:gd name="connsiteX81" fmla="*/ 2648544 w 4484687"/>
              <a:gd name="connsiteY81" fmla="*/ 4563586 h 5043488"/>
              <a:gd name="connsiteX82" fmla="*/ 2720751 w 4484687"/>
              <a:gd name="connsiteY82" fmla="*/ 4619112 h 5043488"/>
              <a:gd name="connsiteX83" fmla="*/ 2798513 w 4484687"/>
              <a:gd name="connsiteY83" fmla="*/ 4665119 h 5043488"/>
              <a:gd name="connsiteX84" fmla="*/ 2880243 w 4484687"/>
              <a:gd name="connsiteY84" fmla="*/ 4704780 h 5043488"/>
              <a:gd name="connsiteX85" fmla="*/ 2967526 w 4484687"/>
              <a:gd name="connsiteY85" fmla="*/ 4736509 h 5043488"/>
              <a:gd name="connsiteX86" fmla="*/ 3057984 w 4484687"/>
              <a:gd name="connsiteY86" fmla="*/ 4759513 h 5043488"/>
              <a:gd name="connsiteX87" fmla="*/ 3151616 w 4484687"/>
              <a:gd name="connsiteY87" fmla="*/ 4773791 h 5043488"/>
              <a:gd name="connsiteX88" fmla="*/ 3246041 w 4484687"/>
              <a:gd name="connsiteY88" fmla="*/ 4779343 h 5043488"/>
              <a:gd name="connsiteX89" fmla="*/ 3342847 w 4484687"/>
              <a:gd name="connsiteY89" fmla="*/ 4773791 h 5043488"/>
              <a:gd name="connsiteX90" fmla="*/ 3436478 w 4484687"/>
              <a:gd name="connsiteY90" fmla="*/ 4759513 h 5043488"/>
              <a:gd name="connsiteX91" fmla="*/ 3526936 w 4484687"/>
              <a:gd name="connsiteY91" fmla="*/ 4736509 h 5043488"/>
              <a:gd name="connsiteX92" fmla="*/ 3612633 w 4484687"/>
              <a:gd name="connsiteY92" fmla="*/ 4704780 h 5043488"/>
              <a:gd name="connsiteX93" fmla="*/ 3695156 w 4484687"/>
              <a:gd name="connsiteY93" fmla="*/ 4665119 h 5043488"/>
              <a:gd name="connsiteX94" fmla="*/ 3772124 w 4484687"/>
              <a:gd name="connsiteY94" fmla="*/ 4619112 h 5043488"/>
              <a:gd name="connsiteX95" fmla="*/ 3845918 w 4484687"/>
              <a:gd name="connsiteY95" fmla="*/ 4563586 h 5043488"/>
              <a:gd name="connsiteX96" fmla="*/ 3911778 w 4484687"/>
              <a:gd name="connsiteY96" fmla="*/ 4504094 h 5043488"/>
              <a:gd name="connsiteX97" fmla="*/ 3972877 w 4484687"/>
              <a:gd name="connsiteY97" fmla="*/ 4436669 h 5043488"/>
              <a:gd name="connsiteX98" fmla="*/ 4026834 w 4484687"/>
              <a:gd name="connsiteY98" fmla="*/ 4364486 h 5043488"/>
              <a:gd name="connsiteX99" fmla="*/ 4073650 w 4484687"/>
              <a:gd name="connsiteY99" fmla="*/ 4286749 h 5043488"/>
              <a:gd name="connsiteX100" fmla="*/ 4114118 w 4484687"/>
              <a:gd name="connsiteY100" fmla="*/ 4203461 h 5043488"/>
              <a:gd name="connsiteX101" fmla="*/ 4145857 w 4484687"/>
              <a:gd name="connsiteY101" fmla="*/ 4117792 h 5043488"/>
              <a:gd name="connsiteX102" fmla="*/ 4168868 w 4484687"/>
              <a:gd name="connsiteY102" fmla="*/ 4027364 h 5043488"/>
              <a:gd name="connsiteX103" fmla="*/ 4183151 w 4484687"/>
              <a:gd name="connsiteY103" fmla="*/ 3934556 h 5043488"/>
              <a:gd name="connsiteX104" fmla="*/ 4187118 w 4484687"/>
              <a:gd name="connsiteY104" fmla="*/ 3839369 h 5043488"/>
              <a:gd name="connsiteX105" fmla="*/ 4183944 w 4484687"/>
              <a:gd name="connsiteY105" fmla="*/ 3759253 h 5043488"/>
              <a:gd name="connsiteX106" fmla="*/ 4173629 w 4484687"/>
              <a:gd name="connsiteY106" fmla="*/ 3681517 h 5043488"/>
              <a:gd name="connsiteX107" fmla="*/ 4156966 w 4484687"/>
              <a:gd name="connsiteY107" fmla="*/ 3606160 h 5043488"/>
              <a:gd name="connsiteX108" fmla="*/ 4334707 w 4484687"/>
              <a:gd name="connsiteY108" fmla="*/ 3322978 h 5043488"/>
              <a:gd name="connsiteX109" fmla="*/ 4368034 w 4484687"/>
              <a:gd name="connsiteY109" fmla="*/ 3403094 h 5043488"/>
              <a:gd name="connsiteX110" fmla="*/ 4397393 w 4484687"/>
              <a:gd name="connsiteY110" fmla="*/ 3485590 h 5043488"/>
              <a:gd name="connsiteX111" fmla="*/ 4420404 w 4484687"/>
              <a:gd name="connsiteY111" fmla="*/ 3571258 h 5043488"/>
              <a:gd name="connsiteX112" fmla="*/ 4437067 w 4484687"/>
              <a:gd name="connsiteY112" fmla="*/ 3658513 h 5043488"/>
              <a:gd name="connsiteX113" fmla="*/ 4448176 w 4484687"/>
              <a:gd name="connsiteY113" fmla="*/ 3747355 h 5043488"/>
              <a:gd name="connsiteX114" fmla="*/ 4451350 w 4484687"/>
              <a:gd name="connsiteY114" fmla="*/ 3839369 h 5043488"/>
              <a:gd name="connsiteX115" fmla="*/ 4446589 w 4484687"/>
              <a:gd name="connsiteY115" fmla="*/ 3941696 h 5043488"/>
              <a:gd name="connsiteX116" fmla="*/ 4433893 w 4484687"/>
              <a:gd name="connsiteY116" fmla="*/ 4044815 h 5043488"/>
              <a:gd name="connsiteX117" fmla="*/ 4412469 w 4484687"/>
              <a:gd name="connsiteY117" fmla="*/ 4142382 h 5043488"/>
              <a:gd name="connsiteX118" fmla="*/ 4383904 w 4484687"/>
              <a:gd name="connsiteY118" fmla="*/ 4237569 h 5043488"/>
              <a:gd name="connsiteX119" fmla="*/ 4346610 w 4484687"/>
              <a:gd name="connsiteY119" fmla="*/ 4329584 h 5043488"/>
              <a:gd name="connsiteX120" fmla="*/ 4302174 w 4484687"/>
              <a:gd name="connsiteY120" fmla="*/ 4418425 h 5043488"/>
              <a:gd name="connsiteX121" fmla="*/ 4251391 w 4484687"/>
              <a:gd name="connsiteY121" fmla="*/ 4500921 h 5043488"/>
              <a:gd name="connsiteX122" fmla="*/ 4195053 w 4484687"/>
              <a:gd name="connsiteY122" fmla="*/ 4580243 h 5043488"/>
              <a:gd name="connsiteX123" fmla="*/ 4132368 w 4484687"/>
              <a:gd name="connsiteY123" fmla="*/ 4654014 h 5043488"/>
              <a:gd name="connsiteX124" fmla="*/ 4063334 w 4484687"/>
              <a:gd name="connsiteY124" fmla="*/ 4723024 h 5043488"/>
              <a:gd name="connsiteX125" fmla="*/ 3987953 w 4484687"/>
              <a:gd name="connsiteY125" fmla="*/ 4785689 h 5043488"/>
              <a:gd name="connsiteX126" fmla="*/ 3910191 w 4484687"/>
              <a:gd name="connsiteY126" fmla="*/ 4844388 h 5043488"/>
              <a:gd name="connsiteX127" fmla="*/ 3825288 w 4484687"/>
              <a:gd name="connsiteY127" fmla="*/ 4894361 h 5043488"/>
              <a:gd name="connsiteX128" fmla="*/ 3738004 w 4484687"/>
              <a:gd name="connsiteY128" fmla="*/ 4937196 h 5043488"/>
              <a:gd name="connsiteX129" fmla="*/ 3645959 w 4484687"/>
              <a:gd name="connsiteY129" fmla="*/ 4974477 h 5043488"/>
              <a:gd name="connsiteX130" fmla="*/ 3549947 w 4484687"/>
              <a:gd name="connsiteY130" fmla="*/ 5003034 h 5043488"/>
              <a:gd name="connsiteX131" fmla="*/ 3451555 w 4484687"/>
              <a:gd name="connsiteY131" fmla="*/ 5024451 h 5043488"/>
              <a:gd name="connsiteX132" fmla="*/ 3350781 w 4484687"/>
              <a:gd name="connsiteY132" fmla="*/ 5038729 h 5043488"/>
              <a:gd name="connsiteX133" fmla="*/ 3246041 w 4484687"/>
              <a:gd name="connsiteY133" fmla="*/ 5043488 h 5043488"/>
              <a:gd name="connsiteX134" fmla="*/ 3142094 w 4484687"/>
              <a:gd name="connsiteY134" fmla="*/ 5038729 h 5043488"/>
              <a:gd name="connsiteX135" fmla="*/ 3040527 w 4484687"/>
              <a:gd name="connsiteY135" fmla="*/ 5024451 h 5043488"/>
              <a:gd name="connsiteX136" fmla="*/ 2942928 w 4484687"/>
              <a:gd name="connsiteY136" fmla="*/ 5003034 h 5043488"/>
              <a:gd name="connsiteX137" fmla="*/ 2847710 w 4484687"/>
              <a:gd name="connsiteY137" fmla="*/ 4974477 h 5043488"/>
              <a:gd name="connsiteX138" fmla="*/ 2755665 w 4484687"/>
              <a:gd name="connsiteY138" fmla="*/ 4937196 h 5043488"/>
              <a:gd name="connsiteX139" fmla="*/ 2666794 w 4484687"/>
              <a:gd name="connsiteY139" fmla="*/ 4894361 h 5043488"/>
              <a:gd name="connsiteX140" fmla="*/ 2584271 w 4484687"/>
              <a:gd name="connsiteY140" fmla="*/ 4844388 h 5043488"/>
              <a:gd name="connsiteX141" fmla="*/ 2504129 w 4484687"/>
              <a:gd name="connsiteY141" fmla="*/ 4785689 h 5043488"/>
              <a:gd name="connsiteX142" fmla="*/ 2431128 w 4484687"/>
              <a:gd name="connsiteY142" fmla="*/ 4723024 h 5043488"/>
              <a:gd name="connsiteX143" fmla="*/ 2362095 w 4484687"/>
              <a:gd name="connsiteY143" fmla="*/ 4654014 h 5043488"/>
              <a:gd name="connsiteX144" fmla="*/ 2297822 w 4484687"/>
              <a:gd name="connsiteY144" fmla="*/ 4580243 h 5043488"/>
              <a:gd name="connsiteX145" fmla="*/ 2240691 w 4484687"/>
              <a:gd name="connsiteY145" fmla="*/ 4500921 h 5043488"/>
              <a:gd name="connsiteX146" fmla="*/ 2189908 w 4484687"/>
              <a:gd name="connsiteY146" fmla="*/ 4418425 h 5043488"/>
              <a:gd name="connsiteX147" fmla="*/ 2145472 w 4484687"/>
              <a:gd name="connsiteY147" fmla="*/ 4329584 h 5043488"/>
              <a:gd name="connsiteX148" fmla="*/ 2108972 w 4484687"/>
              <a:gd name="connsiteY148" fmla="*/ 4237569 h 5043488"/>
              <a:gd name="connsiteX149" fmla="*/ 2079613 w 4484687"/>
              <a:gd name="connsiteY149" fmla="*/ 4142382 h 5043488"/>
              <a:gd name="connsiteX150" fmla="*/ 2059775 w 4484687"/>
              <a:gd name="connsiteY150" fmla="*/ 4044815 h 5043488"/>
              <a:gd name="connsiteX151" fmla="*/ 2046286 w 4484687"/>
              <a:gd name="connsiteY151" fmla="*/ 3941696 h 5043488"/>
              <a:gd name="connsiteX152" fmla="*/ 2041525 w 4484687"/>
              <a:gd name="connsiteY152" fmla="*/ 3839369 h 5043488"/>
              <a:gd name="connsiteX153" fmla="*/ 2046286 w 4484687"/>
              <a:gd name="connsiteY153" fmla="*/ 3735456 h 5043488"/>
              <a:gd name="connsiteX154" fmla="*/ 2059775 w 4484687"/>
              <a:gd name="connsiteY154" fmla="*/ 3633923 h 5043488"/>
              <a:gd name="connsiteX155" fmla="*/ 2079613 w 4484687"/>
              <a:gd name="connsiteY155" fmla="*/ 3534770 h 5043488"/>
              <a:gd name="connsiteX156" fmla="*/ 2108972 w 4484687"/>
              <a:gd name="connsiteY156" fmla="*/ 3439583 h 5043488"/>
              <a:gd name="connsiteX157" fmla="*/ 2145472 w 4484687"/>
              <a:gd name="connsiteY157" fmla="*/ 3347568 h 5043488"/>
              <a:gd name="connsiteX158" fmla="*/ 2189908 w 4484687"/>
              <a:gd name="connsiteY158" fmla="*/ 3260313 h 5043488"/>
              <a:gd name="connsiteX159" fmla="*/ 2240691 w 4484687"/>
              <a:gd name="connsiteY159" fmla="*/ 3176231 h 5043488"/>
              <a:gd name="connsiteX160" fmla="*/ 2297822 w 4484687"/>
              <a:gd name="connsiteY160" fmla="*/ 3096115 h 5043488"/>
              <a:gd name="connsiteX161" fmla="*/ 2362095 w 4484687"/>
              <a:gd name="connsiteY161" fmla="*/ 3023138 h 5043488"/>
              <a:gd name="connsiteX162" fmla="*/ 2431128 w 4484687"/>
              <a:gd name="connsiteY162" fmla="*/ 2954128 h 5043488"/>
              <a:gd name="connsiteX163" fmla="*/ 2504129 w 4484687"/>
              <a:gd name="connsiteY163" fmla="*/ 2891463 h 5043488"/>
              <a:gd name="connsiteX164" fmla="*/ 2584271 w 4484687"/>
              <a:gd name="connsiteY164" fmla="*/ 2834350 h 5043488"/>
              <a:gd name="connsiteX165" fmla="*/ 2666794 w 4484687"/>
              <a:gd name="connsiteY165" fmla="*/ 2783584 h 5043488"/>
              <a:gd name="connsiteX166" fmla="*/ 2755665 w 4484687"/>
              <a:gd name="connsiteY166" fmla="*/ 2739163 h 5043488"/>
              <a:gd name="connsiteX167" fmla="*/ 2847710 w 4484687"/>
              <a:gd name="connsiteY167" fmla="*/ 2702674 h 5043488"/>
              <a:gd name="connsiteX168" fmla="*/ 2942928 w 4484687"/>
              <a:gd name="connsiteY168" fmla="*/ 2673325 h 5043488"/>
              <a:gd name="connsiteX169" fmla="*/ 3040527 w 4484687"/>
              <a:gd name="connsiteY169" fmla="*/ 2651908 h 5043488"/>
              <a:gd name="connsiteX170" fmla="*/ 3142094 w 4484687"/>
              <a:gd name="connsiteY170" fmla="*/ 2638423 h 5043488"/>
              <a:gd name="connsiteX171" fmla="*/ 4265612 w 4484687"/>
              <a:gd name="connsiteY171" fmla="*/ 2463800 h 5043488"/>
              <a:gd name="connsiteX172" fmla="*/ 4305300 w 4484687"/>
              <a:gd name="connsiteY172" fmla="*/ 2466977 h 5043488"/>
              <a:gd name="connsiteX173" fmla="*/ 4344987 w 4484687"/>
              <a:gd name="connsiteY173" fmla="*/ 2478893 h 5043488"/>
              <a:gd name="connsiteX174" fmla="*/ 4382293 w 4484687"/>
              <a:gd name="connsiteY174" fmla="*/ 2497163 h 5043488"/>
              <a:gd name="connsiteX175" fmla="*/ 4414043 w 4484687"/>
              <a:gd name="connsiteY175" fmla="*/ 2520198 h 5043488"/>
              <a:gd name="connsiteX176" fmla="*/ 4440237 w 4484687"/>
              <a:gd name="connsiteY176" fmla="*/ 2549589 h 5043488"/>
              <a:gd name="connsiteX177" fmla="*/ 4460081 w 4484687"/>
              <a:gd name="connsiteY177" fmla="*/ 2580569 h 5043488"/>
              <a:gd name="connsiteX178" fmla="*/ 4474368 w 4484687"/>
              <a:gd name="connsiteY178" fmla="*/ 2615520 h 5043488"/>
              <a:gd name="connsiteX179" fmla="*/ 4483100 w 4484687"/>
              <a:gd name="connsiteY179" fmla="*/ 2652059 h 5043488"/>
              <a:gd name="connsiteX180" fmla="*/ 4484687 w 4484687"/>
              <a:gd name="connsiteY180" fmla="*/ 2689393 h 5043488"/>
              <a:gd name="connsiteX181" fmla="*/ 4481512 w 4484687"/>
              <a:gd name="connsiteY181" fmla="*/ 2727522 h 5043488"/>
              <a:gd name="connsiteX182" fmla="*/ 4469606 w 4484687"/>
              <a:gd name="connsiteY182" fmla="*/ 2764062 h 5043488"/>
              <a:gd name="connsiteX183" fmla="*/ 4452937 w 4484687"/>
              <a:gd name="connsiteY183" fmla="*/ 2799807 h 5043488"/>
              <a:gd name="connsiteX184" fmla="*/ 3402012 w 4484687"/>
              <a:gd name="connsiteY184" fmla="*/ 4486991 h 5043488"/>
              <a:gd name="connsiteX185" fmla="*/ 3380581 w 4484687"/>
              <a:gd name="connsiteY185" fmla="*/ 4515588 h 5043488"/>
              <a:gd name="connsiteX186" fmla="*/ 3354387 w 4484687"/>
              <a:gd name="connsiteY186" fmla="*/ 4541801 h 5043488"/>
              <a:gd name="connsiteX187" fmla="*/ 3325812 w 4484687"/>
              <a:gd name="connsiteY187" fmla="*/ 4561659 h 5043488"/>
              <a:gd name="connsiteX188" fmla="*/ 3293268 w 4484687"/>
              <a:gd name="connsiteY188" fmla="*/ 4577546 h 5043488"/>
              <a:gd name="connsiteX189" fmla="*/ 3258343 w 4484687"/>
              <a:gd name="connsiteY189" fmla="*/ 4586284 h 5043488"/>
              <a:gd name="connsiteX190" fmla="*/ 3221037 w 4484687"/>
              <a:gd name="connsiteY190" fmla="*/ 4591050 h 5043488"/>
              <a:gd name="connsiteX191" fmla="*/ 3217068 w 4484687"/>
              <a:gd name="connsiteY191" fmla="*/ 4591050 h 5043488"/>
              <a:gd name="connsiteX192" fmla="*/ 3174206 w 4484687"/>
              <a:gd name="connsiteY192" fmla="*/ 4586284 h 5043488"/>
              <a:gd name="connsiteX193" fmla="*/ 3133725 w 4484687"/>
              <a:gd name="connsiteY193" fmla="*/ 4574369 h 5043488"/>
              <a:gd name="connsiteX194" fmla="*/ 3097212 w 4484687"/>
              <a:gd name="connsiteY194" fmla="*/ 4556099 h 5043488"/>
              <a:gd name="connsiteX195" fmla="*/ 3063081 w 4484687"/>
              <a:gd name="connsiteY195" fmla="*/ 4529886 h 5043488"/>
              <a:gd name="connsiteX196" fmla="*/ 3036093 w 4484687"/>
              <a:gd name="connsiteY196" fmla="*/ 4497318 h 5043488"/>
              <a:gd name="connsiteX197" fmla="*/ 2552700 w 4484687"/>
              <a:gd name="connsiteY197" fmla="*/ 3807034 h 5043488"/>
              <a:gd name="connsiteX198" fmla="*/ 2532856 w 4484687"/>
              <a:gd name="connsiteY198" fmla="*/ 3772083 h 5043488"/>
              <a:gd name="connsiteX199" fmla="*/ 2519362 w 4484687"/>
              <a:gd name="connsiteY199" fmla="*/ 3736337 h 5043488"/>
              <a:gd name="connsiteX200" fmla="*/ 2513012 w 4484687"/>
              <a:gd name="connsiteY200" fmla="*/ 3698209 h 5043488"/>
              <a:gd name="connsiteX201" fmla="*/ 2513012 w 4484687"/>
              <a:gd name="connsiteY201" fmla="*/ 3661669 h 5043488"/>
              <a:gd name="connsiteX202" fmla="*/ 2519362 w 4484687"/>
              <a:gd name="connsiteY202" fmla="*/ 3625129 h 5043488"/>
              <a:gd name="connsiteX203" fmla="*/ 2532856 w 4484687"/>
              <a:gd name="connsiteY203" fmla="*/ 3589384 h 5043488"/>
              <a:gd name="connsiteX204" fmla="*/ 2551112 w 4484687"/>
              <a:gd name="connsiteY204" fmla="*/ 3556022 h 5043488"/>
              <a:gd name="connsiteX205" fmla="*/ 2575718 w 4484687"/>
              <a:gd name="connsiteY205" fmla="*/ 3526631 h 5043488"/>
              <a:gd name="connsiteX206" fmla="*/ 2606675 w 4484687"/>
              <a:gd name="connsiteY206" fmla="*/ 3500418 h 5043488"/>
              <a:gd name="connsiteX207" fmla="*/ 2636043 w 4484687"/>
              <a:gd name="connsiteY207" fmla="*/ 3483736 h 5043488"/>
              <a:gd name="connsiteX208" fmla="*/ 2667793 w 4484687"/>
              <a:gd name="connsiteY208" fmla="*/ 3471027 h 5043488"/>
              <a:gd name="connsiteX209" fmla="*/ 2700337 w 4484687"/>
              <a:gd name="connsiteY209" fmla="*/ 3463878 h 5043488"/>
              <a:gd name="connsiteX210" fmla="*/ 2732087 w 4484687"/>
              <a:gd name="connsiteY210" fmla="*/ 3460700 h 5043488"/>
              <a:gd name="connsiteX211" fmla="*/ 2766218 w 4484687"/>
              <a:gd name="connsiteY211" fmla="*/ 3463878 h 5043488"/>
              <a:gd name="connsiteX212" fmla="*/ 2799556 w 4484687"/>
              <a:gd name="connsiteY212" fmla="*/ 3471027 h 5043488"/>
              <a:gd name="connsiteX213" fmla="*/ 2832100 w 4484687"/>
              <a:gd name="connsiteY213" fmla="*/ 3485325 h 5043488"/>
              <a:gd name="connsiteX214" fmla="*/ 2862262 w 4484687"/>
              <a:gd name="connsiteY214" fmla="*/ 3503595 h 5043488"/>
              <a:gd name="connsiteX215" fmla="*/ 2888456 w 4484687"/>
              <a:gd name="connsiteY215" fmla="*/ 3526631 h 5043488"/>
              <a:gd name="connsiteX216" fmla="*/ 2911475 w 4484687"/>
              <a:gd name="connsiteY216" fmla="*/ 3554433 h 5043488"/>
              <a:gd name="connsiteX217" fmla="*/ 3204368 w 4484687"/>
              <a:gd name="connsiteY217" fmla="*/ 3973051 h 5043488"/>
              <a:gd name="connsiteX218" fmla="*/ 4078287 w 4484687"/>
              <a:gd name="connsiteY218" fmla="*/ 2566270 h 5043488"/>
              <a:gd name="connsiteX219" fmla="*/ 4102893 w 4484687"/>
              <a:gd name="connsiteY219" fmla="*/ 2536085 h 5043488"/>
              <a:gd name="connsiteX220" fmla="*/ 4129087 w 4484687"/>
              <a:gd name="connsiteY220" fmla="*/ 2511461 h 5043488"/>
              <a:gd name="connsiteX221" fmla="*/ 4160837 w 4484687"/>
              <a:gd name="connsiteY221" fmla="*/ 2490013 h 5043488"/>
              <a:gd name="connsiteX222" fmla="*/ 4193381 w 4484687"/>
              <a:gd name="connsiteY222" fmla="*/ 2475715 h 5043488"/>
              <a:gd name="connsiteX223" fmla="*/ 4228306 w 4484687"/>
              <a:gd name="connsiteY223" fmla="*/ 2466977 h 5043488"/>
              <a:gd name="connsiteX224" fmla="*/ 941477 w 4484687"/>
              <a:gd name="connsiteY224" fmla="*/ 2127250 h 5043488"/>
              <a:gd name="connsiteX225" fmla="*/ 2092235 w 4484687"/>
              <a:gd name="connsiteY225" fmla="*/ 2127250 h 5043488"/>
              <a:gd name="connsiteX226" fmla="*/ 2130356 w 4484687"/>
              <a:gd name="connsiteY226" fmla="*/ 2132001 h 5043488"/>
              <a:gd name="connsiteX227" fmla="*/ 2166888 w 4484687"/>
              <a:gd name="connsiteY227" fmla="*/ 2143880 h 5043488"/>
              <a:gd name="connsiteX228" fmla="*/ 2197860 w 4484687"/>
              <a:gd name="connsiteY228" fmla="*/ 2163677 h 5043488"/>
              <a:gd name="connsiteX229" fmla="*/ 2224068 w 4484687"/>
              <a:gd name="connsiteY229" fmla="*/ 2189809 h 5043488"/>
              <a:gd name="connsiteX230" fmla="*/ 2243923 w 4484687"/>
              <a:gd name="connsiteY230" fmla="*/ 2220692 h 5043488"/>
              <a:gd name="connsiteX231" fmla="*/ 2257423 w 4484687"/>
              <a:gd name="connsiteY231" fmla="*/ 2257119 h 5043488"/>
              <a:gd name="connsiteX232" fmla="*/ 2260600 w 4484687"/>
              <a:gd name="connsiteY232" fmla="*/ 2295129 h 5043488"/>
              <a:gd name="connsiteX233" fmla="*/ 2257423 w 4484687"/>
              <a:gd name="connsiteY233" fmla="*/ 2333931 h 5043488"/>
              <a:gd name="connsiteX234" fmla="*/ 2243923 w 4484687"/>
              <a:gd name="connsiteY234" fmla="*/ 2368774 h 5043488"/>
              <a:gd name="connsiteX235" fmla="*/ 2224068 w 4484687"/>
              <a:gd name="connsiteY235" fmla="*/ 2401241 h 5043488"/>
              <a:gd name="connsiteX236" fmla="*/ 2197860 w 4484687"/>
              <a:gd name="connsiteY236" fmla="*/ 2426582 h 5043488"/>
              <a:gd name="connsiteX237" fmla="*/ 2166888 w 4484687"/>
              <a:gd name="connsiteY237" fmla="*/ 2447171 h 5043488"/>
              <a:gd name="connsiteX238" fmla="*/ 2130356 w 4484687"/>
              <a:gd name="connsiteY238" fmla="*/ 2459049 h 5043488"/>
              <a:gd name="connsiteX239" fmla="*/ 2092235 w 4484687"/>
              <a:gd name="connsiteY239" fmla="*/ 2463800 h 5043488"/>
              <a:gd name="connsiteX240" fmla="*/ 941477 w 4484687"/>
              <a:gd name="connsiteY240" fmla="*/ 2463800 h 5043488"/>
              <a:gd name="connsiteX241" fmla="*/ 903357 w 4484687"/>
              <a:gd name="connsiteY241" fmla="*/ 2459049 h 5043488"/>
              <a:gd name="connsiteX242" fmla="*/ 866031 w 4484687"/>
              <a:gd name="connsiteY242" fmla="*/ 2447171 h 5043488"/>
              <a:gd name="connsiteX243" fmla="*/ 835852 w 4484687"/>
              <a:gd name="connsiteY243" fmla="*/ 2426582 h 5043488"/>
              <a:gd name="connsiteX244" fmla="*/ 809644 w 4484687"/>
              <a:gd name="connsiteY244" fmla="*/ 2401241 h 5043488"/>
              <a:gd name="connsiteX245" fmla="*/ 789790 w 4484687"/>
              <a:gd name="connsiteY245" fmla="*/ 2368774 h 5043488"/>
              <a:gd name="connsiteX246" fmla="*/ 777083 w 4484687"/>
              <a:gd name="connsiteY246" fmla="*/ 2333931 h 5043488"/>
              <a:gd name="connsiteX247" fmla="*/ 773112 w 4484687"/>
              <a:gd name="connsiteY247" fmla="*/ 2295129 h 5043488"/>
              <a:gd name="connsiteX248" fmla="*/ 777083 w 4484687"/>
              <a:gd name="connsiteY248" fmla="*/ 2257119 h 5043488"/>
              <a:gd name="connsiteX249" fmla="*/ 789790 w 4484687"/>
              <a:gd name="connsiteY249" fmla="*/ 2220692 h 5043488"/>
              <a:gd name="connsiteX250" fmla="*/ 809644 w 4484687"/>
              <a:gd name="connsiteY250" fmla="*/ 2189809 h 5043488"/>
              <a:gd name="connsiteX251" fmla="*/ 835852 w 4484687"/>
              <a:gd name="connsiteY251" fmla="*/ 2163677 h 5043488"/>
              <a:gd name="connsiteX252" fmla="*/ 866031 w 4484687"/>
              <a:gd name="connsiteY252" fmla="*/ 2143880 h 5043488"/>
              <a:gd name="connsiteX253" fmla="*/ 903357 w 4484687"/>
              <a:gd name="connsiteY253" fmla="*/ 2132001 h 5043488"/>
              <a:gd name="connsiteX254" fmla="*/ 941497 w 4484687"/>
              <a:gd name="connsiteY254" fmla="*/ 1449387 h 5043488"/>
              <a:gd name="connsiteX255" fmla="*/ 1822340 w 4484687"/>
              <a:gd name="connsiteY255" fmla="*/ 1449387 h 5043488"/>
              <a:gd name="connsiteX256" fmla="*/ 1860465 w 4484687"/>
              <a:gd name="connsiteY256" fmla="*/ 1453375 h 5043488"/>
              <a:gd name="connsiteX257" fmla="*/ 1896207 w 4484687"/>
              <a:gd name="connsiteY257" fmla="*/ 1466134 h 5043488"/>
              <a:gd name="connsiteX258" fmla="*/ 1927978 w 4484687"/>
              <a:gd name="connsiteY258" fmla="*/ 1486071 h 5043488"/>
              <a:gd name="connsiteX259" fmla="*/ 1954189 w 4484687"/>
              <a:gd name="connsiteY259" fmla="*/ 1513983 h 5043488"/>
              <a:gd name="connsiteX260" fmla="*/ 1974046 w 4484687"/>
              <a:gd name="connsiteY260" fmla="*/ 1544287 h 5043488"/>
              <a:gd name="connsiteX261" fmla="*/ 1985960 w 4484687"/>
              <a:gd name="connsiteY261" fmla="*/ 1580173 h 5043488"/>
              <a:gd name="connsiteX262" fmla="*/ 1990725 w 4484687"/>
              <a:gd name="connsiteY262" fmla="*/ 1618452 h 5043488"/>
              <a:gd name="connsiteX263" fmla="*/ 1985960 w 4484687"/>
              <a:gd name="connsiteY263" fmla="*/ 1658326 h 5043488"/>
              <a:gd name="connsiteX264" fmla="*/ 1974046 w 4484687"/>
              <a:gd name="connsiteY264" fmla="*/ 1694212 h 5043488"/>
              <a:gd name="connsiteX265" fmla="*/ 1954189 w 4484687"/>
              <a:gd name="connsiteY265" fmla="*/ 1724517 h 5043488"/>
              <a:gd name="connsiteX266" fmla="*/ 1927978 w 4484687"/>
              <a:gd name="connsiteY266" fmla="*/ 1752428 h 5043488"/>
              <a:gd name="connsiteX267" fmla="*/ 1896207 w 4484687"/>
              <a:gd name="connsiteY267" fmla="*/ 1772365 h 5043488"/>
              <a:gd name="connsiteX268" fmla="*/ 1860465 w 4484687"/>
              <a:gd name="connsiteY268" fmla="*/ 1785125 h 5043488"/>
              <a:gd name="connsiteX269" fmla="*/ 1822340 w 4484687"/>
              <a:gd name="connsiteY269" fmla="*/ 1789112 h 5043488"/>
              <a:gd name="connsiteX270" fmla="*/ 941497 w 4484687"/>
              <a:gd name="connsiteY270" fmla="*/ 1789112 h 5043488"/>
              <a:gd name="connsiteX271" fmla="*/ 903372 w 4484687"/>
              <a:gd name="connsiteY271" fmla="*/ 1785125 h 5043488"/>
              <a:gd name="connsiteX272" fmla="*/ 866042 w 4484687"/>
              <a:gd name="connsiteY272" fmla="*/ 1772365 h 5043488"/>
              <a:gd name="connsiteX273" fmla="*/ 835859 w 4484687"/>
              <a:gd name="connsiteY273" fmla="*/ 1752428 h 5043488"/>
              <a:gd name="connsiteX274" fmla="*/ 809649 w 4484687"/>
              <a:gd name="connsiteY274" fmla="*/ 1724517 h 5043488"/>
              <a:gd name="connsiteX275" fmla="*/ 789792 w 4484687"/>
              <a:gd name="connsiteY275" fmla="*/ 1694212 h 5043488"/>
              <a:gd name="connsiteX276" fmla="*/ 777084 w 4484687"/>
              <a:gd name="connsiteY276" fmla="*/ 1658326 h 5043488"/>
              <a:gd name="connsiteX277" fmla="*/ 773112 w 4484687"/>
              <a:gd name="connsiteY277" fmla="*/ 1618452 h 5043488"/>
              <a:gd name="connsiteX278" fmla="*/ 777084 w 4484687"/>
              <a:gd name="connsiteY278" fmla="*/ 1580173 h 5043488"/>
              <a:gd name="connsiteX279" fmla="*/ 789792 w 4484687"/>
              <a:gd name="connsiteY279" fmla="*/ 1544287 h 5043488"/>
              <a:gd name="connsiteX280" fmla="*/ 809649 w 4484687"/>
              <a:gd name="connsiteY280" fmla="*/ 1513983 h 5043488"/>
              <a:gd name="connsiteX281" fmla="*/ 835859 w 4484687"/>
              <a:gd name="connsiteY281" fmla="*/ 1486071 h 5043488"/>
              <a:gd name="connsiteX282" fmla="*/ 866042 w 4484687"/>
              <a:gd name="connsiteY282" fmla="*/ 1466134 h 5043488"/>
              <a:gd name="connsiteX283" fmla="*/ 903372 w 4484687"/>
              <a:gd name="connsiteY283" fmla="*/ 1453375 h 5043488"/>
              <a:gd name="connsiteX284" fmla="*/ 990819 w 4484687"/>
              <a:gd name="connsiteY284" fmla="*/ 0 h 5043488"/>
              <a:gd name="connsiteX285" fmla="*/ 3178876 w 4484687"/>
              <a:gd name="connsiteY285" fmla="*/ 0 h 5043488"/>
              <a:gd name="connsiteX286" fmla="*/ 3240802 w 4484687"/>
              <a:gd name="connsiteY286" fmla="*/ 4763 h 5043488"/>
              <a:gd name="connsiteX287" fmla="*/ 3300347 w 4484687"/>
              <a:gd name="connsiteY287" fmla="*/ 18256 h 5043488"/>
              <a:gd name="connsiteX288" fmla="*/ 3356715 w 4484687"/>
              <a:gd name="connsiteY288" fmla="*/ 39688 h 5043488"/>
              <a:gd name="connsiteX289" fmla="*/ 3409114 w 4484687"/>
              <a:gd name="connsiteY289" fmla="*/ 67469 h 5043488"/>
              <a:gd name="connsiteX290" fmla="*/ 3456750 w 4484687"/>
              <a:gd name="connsiteY290" fmla="*/ 103982 h 5043488"/>
              <a:gd name="connsiteX291" fmla="*/ 3498034 w 4484687"/>
              <a:gd name="connsiteY291" fmla="*/ 145257 h 5043488"/>
              <a:gd name="connsiteX292" fmla="*/ 3533761 w 4484687"/>
              <a:gd name="connsiteY292" fmla="*/ 192882 h 5043488"/>
              <a:gd name="connsiteX293" fmla="*/ 3562342 w 4484687"/>
              <a:gd name="connsiteY293" fmla="*/ 245269 h 5043488"/>
              <a:gd name="connsiteX294" fmla="*/ 3583778 w 4484687"/>
              <a:gd name="connsiteY294" fmla="*/ 300038 h 5043488"/>
              <a:gd name="connsiteX295" fmla="*/ 3598068 w 4484687"/>
              <a:gd name="connsiteY295" fmla="*/ 360363 h 5043488"/>
              <a:gd name="connsiteX296" fmla="*/ 3602038 w 4484687"/>
              <a:gd name="connsiteY296" fmla="*/ 423069 h 5043488"/>
              <a:gd name="connsiteX297" fmla="*/ 3602038 w 4484687"/>
              <a:gd name="connsiteY297" fmla="*/ 2515394 h 5043488"/>
              <a:gd name="connsiteX298" fmla="*/ 3490095 w 4484687"/>
              <a:gd name="connsiteY298" fmla="*/ 2489200 h 5043488"/>
              <a:gd name="connsiteX299" fmla="*/ 3378151 w 4484687"/>
              <a:gd name="connsiteY299" fmla="*/ 2471738 h 5043488"/>
              <a:gd name="connsiteX300" fmla="*/ 3263826 w 4484687"/>
              <a:gd name="connsiteY300" fmla="*/ 2466182 h 5043488"/>
              <a:gd name="connsiteX301" fmla="*/ 3263826 w 4484687"/>
              <a:gd name="connsiteY301" fmla="*/ 423069 h 5043488"/>
              <a:gd name="connsiteX302" fmla="*/ 3259062 w 4484687"/>
              <a:gd name="connsiteY302" fmla="*/ 395288 h 5043488"/>
              <a:gd name="connsiteX303" fmla="*/ 3247948 w 4484687"/>
              <a:gd name="connsiteY303" fmla="*/ 372269 h 5043488"/>
              <a:gd name="connsiteX304" fmla="*/ 3228099 w 4484687"/>
              <a:gd name="connsiteY304" fmla="*/ 354013 h 5043488"/>
              <a:gd name="connsiteX305" fmla="*/ 3205076 w 4484687"/>
              <a:gd name="connsiteY305" fmla="*/ 342107 h 5043488"/>
              <a:gd name="connsiteX306" fmla="*/ 3178876 w 4484687"/>
              <a:gd name="connsiteY306" fmla="*/ 337345 h 5043488"/>
              <a:gd name="connsiteX307" fmla="*/ 990819 w 4484687"/>
              <a:gd name="connsiteY307" fmla="*/ 337345 h 5043488"/>
              <a:gd name="connsiteX308" fmla="*/ 964619 w 4484687"/>
              <a:gd name="connsiteY308" fmla="*/ 342107 h 5043488"/>
              <a:gd name="connsiteX309" fmla="*/ 940007 w 4484687"/>
              <a:gd name="connsiteY309" fmla="*/ 354013 h 5043488"/>
              <a:gd name="connsiteX310" fmla="*/ 921747 w 4484687"/>
              <a:gd name="connsiteY310" fmla="*/ 372269 h 5043488"/>
              <a:gd name="connsiteX311" fmla="*/ 909044 w 4484687"/>
              <a:gd name="connsiteY311" fmla="*/ 395288 h 5043488"/>
              <a:gd name="connsiteX312" fmla="*/ 905075 w 4484687"/>
              <a:gd name="connsiteY312" fmla="*/ 423069 h 5043488"/>
              <a:gd name="connsiteX313" fmla="*/ 905075 w 4484687"/>
              <a:gd name="connsiteY313" fmla="*/ 566738 h 5043488"/>
              <a:gd name="connsiteX314" fmla="*/ 2610426 w 4484687"/>
              <a:gd name="connsiteY314" fmla="*/ 566738 h 5043488"/>
              <a:gd name="connsiteX315" fmla="*/ 2673146 w 4484687"/>
              <a:gd name="connsiteY315" fmla="*/ 571501 h 5043488"/>
              <a:gd name="connsiteX316" fmla="*/ 2732690 w 4484687"/>
              <a:gd name="connsiteY316" fmla="*/ 585788 h 5043488"/>
              <a:gd name="connsiteX317" fmla="*/ 2789853 w 4484687"/>
              <a:gd name="connsiteY317" fmla="*/ 607219 h 5043488"/>
              <a:gd name="connsiteX318" fmla="*/ 2841458 w 4484687"/>
              <a:gd name="connsiteY318" fmla="*/ 635794 h 5043488"/>
              <a:gd name="connsiteX319" fmla="*/ 2887506 w 4484687"/>
              <a:gd name="connsiteY319" fmla="*/ 671513 h 5043488"/>
              <a:gd name="connsiteX320" fmla="*/ 2930378 w 4484687"/>
              <a:gd name="connsiteY320" fmla="*/ 714375 h 5043488"/>
              <a:gd name="connsiteX321" fmla="*/ 2966104 w 4484687"/>
              <a:gd name="connsiteY321" fmla="*/ 760413 h 5043488"/>
              <a:gd name="connsiteX322" fmla="*/ 2995479 w 4484687"/>
              <a:gd name="connsiteY322" fmla="*/ 812006 h 5043488"/>
              <a:gd name="connsiteX323" fmla="*/ 3016915 w 4484687"/>
              <a:gd name="connsiteY323" fmla="*/ 869157 h 5043488"/>
              <a:gd name="connsiteX324" fmla="*/ 3030412 w 4484687"/>
              <a:gd name="connsiteY324" fmla="*/ 928688 h 5043488"/>
              <a:gd name="connsiteX325" fmla="*/ 3035176 w 4484687"/>
              <a:gd name="connsiteY325" fmla="*/ 991394 h 5043488"/>
              <a:gd name="connsiteX326" fmla="*/ 3035176 w 4484687"/>
              <a:gd name="connsiteY326" fmla="*/ 2482850 h 5043488"/>
              <a:gd name="connsiteX327" fmla="*/ 2946256 w 4484687"/>
              <a:gd name="connsiteY327" fmla="*/ 2499519 h 5043488"/>
              <a:gd name="connsiteX328" fmla="*/ 2860512 w 4484687"/>
              <a:gd name="connsiteY328" fmla="*/ 2520950 h 5043488"/>
              <a:gd name="connsiteX329" fmla="*/ 2777150 w 4484687"/>
              <a:gd name="connsiteY329" fmla="*/ 2548732 h 5043488"/>
              <a:gd name="connsiteX330" fmla="*/ 2696170 w 4484687"/>
              <a:gd name="connsiteY330" fmla="*/ 2581275 h 5043488"/>
              <a:gd name="connsiteX331" fmla="*/ 2696170 w 4484687"/>
              <a:gd name="connsiteY331" fmla="*/ 991394 h 5043488"/>
              <a:gd name="connsiteX332" fmla="*/ 2691406 w 4484687"/>
              <a:gd name="connsiteY332" fmla="*/ 963613 h 5043488"/>
              <a:gd name="connsiteX333" fmla="*/ 2679497 w 4484687"/>
              <a:gd name="connsiteY333" fmla="*/ 941388 h 5043488"/>
              <a:gd name="connsiteX334" fmla="*/ 2660443 w 4484687"/>
              <a:gd name="connsiteY334" fmla="*/ 922338 h 5043488"/>
              <a:gd name="connsiteX335" fmla="*/ 2637419 w 4484687"/>
              <a:gd name="connsiteY335" fmla="*/ 910432 h 5043488"/>
              <a:gd name="connsiteX336" fmla="*/ 2610426 w 4484687"/>
              <a:gd name="connsiteY336" fmla="*/ 905669 h 5043488"/>
              <a:gd name="connsiteX337" fmla="*/ 423162 w 4484687"/>
              <a:gd name="connsiteY337" fmla="*/ 905669 h 5043488"/>
              <a:gd name="connsiteX338" fmla="*/ 395375 w 4484687"/>
              <a:gd name="connsiteY338" fmla="*/ 910432 h 5043488"/>
              <a:gd name="connsiteX339" fmla="*/ 372351 w 4484687"/>
              <a:gd name="connsiteY339" fmla="*/ 922338 h 5043488"/>
              <a:gd name="connsiteX340" fmla="*/ 354091 w 4484687"/>
              <a:gd name="connsiteY340" fmla="*/ 941388 h 5043488"/>
              <a:gd name="connsiteX341" fmla="*/ 342182 w 4484687"/>
              <a:gd name="connsiteY341" fmla="*/ 963613 h 5043488"/>
              <a:gd name="connsiteX342" fmla="*/ 337418 w 4484687"/>
              <a:gd name="connsiteY342" fmla="*/ 991394 h 5043488"/>
              <a:gd name="connsiteX343" fmla="*/ 337418 w 4484687"/>
              <a:gd name="connsiteY343" fmla="*/ 4136232 h 5043488"/>
              <a:gd name="connsiteX344" fmla="*/ 342182 w 4484687"/>
              <a:gd name="connsiteY344" fmla="*/ 4164013 h 5043488"/>
              <a:gd name="connsiteX345" fmla="*/ 354091 w 4484687"/>
              <a:gd name="connsiteY345" fmla="*/ 4187032 h 5043488"/>
              <a:gd name="connsiteX346" fmla="*/ 372351 w 4484687"/>
              <a:gd name="connsiteY346" fmla="*/ 4205288 h 5043488"/>
              <a:gd name="connsiteX347" fmla="*/ 395375 w 4484687"/>
              <a:gd name="connsiteY347" fmla="*/ 4217988 h 5043488"/>
              <a:gd name="connsiteX348" fmla="*/ 423162 w 4484687"/>
              <a:gd name="connsiteY348" fmla="*/ 4222751 h 5043488"/>
              <a:gd name="connsiteX349" fmla="*/ 1927650 w 4484687"/>
              <a:gd name="connsiteY349" fmla="*/ 4222751 h 5043488"/>
              <a:gd name="connsiteX350" fmla="*/ 1957025 w 4484687"/>
              <a:gd name="connsiteY350" fmla="*/ 4311651 h 5043488"/>
              <a:gd name="connsiteX351" fmla="*/ 1991958 w 4484687"/>
              <a:gd name="connsiteY351" fmla="*/ 4397376 h 5043488"/>
              <a:gd name="connsiteX352" fmla="*/ 2033242 w 4484687"/>
              <a:gd name="connsiteY352" fmla="*/ 4481513 h 5043488"/>
              <a:gd name="connsiteX353" fmla="*/ 2079290 w 4484687"/>
              <a:gd name="connsiteY353" fmla="*/ 4560888 h 5043488"/>
              <a:gd name="connsiteX354" fmla="*/ 423162 w 4484687"/>
              <a:gd name="connsiteY354" fmla="*/ 4560888 h 5043488"/>
              <a:gd name="connsiteX355" fmla="*/ 360442 w 4484687"/>
              <a:gd name="connsiteY355" fmla="*/ 4556919 h 5043488"/>
              <a:gd name="connsiteX356" fmla="*/ 300898 w 4484687"/>
              <a:gd name="connsiteY356" fmla="*/ 4542632 h 5043488"/>
              <a:gd name="connsiteX357" fmla="*/ 245323 w 4484687"/>
              <a:gd name="connsiteY357" fmla="*/ 4521201 h 5043488"/>
              <a:gd name="connsiteX358" fmla="*/ 192924 w 4484687"/>
              <a:gd name="connsiteY358" fmla="*/ 4491832 h 5043488"/>
              <a:gd name="connsiteX359" fmla="*/ 146082 w 4484687"/>
              <a:gd name="connsiteY359" fmla="*/ 4456907 h 5043488"/>
              <a:gd name="connsiteX360" fmla="*/ 102417 w 4484687"/>
              <a:gd name="connsiteY360" fmla="*/ 4415632 h 5043488"/>
              <a:gd name="connsiteX361" fmla="*/ 67484 w 4484687"/>
              <a:gd name="connsiteY361" fmla="*/ 4368007 h 5043488"/>
              <a:gd name="connsiteX362" fmla="*/ 38109 w 4484687"/>
              <a:gd name="connsiteY362" fmla="*/ 4315619 h 5043488"/>
              <a:gd name="connsiteX363" fmla="*/ 16673 w 4484687"/>
              <a:gd name="connsiteY363" fmla="*/ 4259263 h 5043488"/>
              <a:gd name="connsiteX364" fmla="*/ 4764 w 4484687"/>
              <a:gd name="connsiteY364" fmla="*/ 4199732 h 5043488"/>
              <a:gd name="connsiteX365" fmla="*/ 0 w 4484687"/>
              <a:gd name="connsiteY365" fmla="*/ 4136232 h 5043488"/>
              <a:gd name="connsiteX366" fmla="*/ 0 w 4484687"/>
              <a:gd name="connsiteY366" fmla="*/ 991394 h 5043488"/>
              <a:gd name="connsiteX367" fmla="*/ 4764 w 4484687"/>
              <a:gd name="connsiteY367" fmla="*/ 928688 h 5043488"/>
              <a:gd name="connsiteX368" fmla="*/ 16673 w 4484687"/>
              <a:gd name="connsiteY368" fmla="*/ 869157 h 5043488"/>
              <a:gd name="connsiteX369" fmla="*/ 38109 w 4484687"/>
              <a:gd name="connsiteY369" fmla="*/ 812006 h 5043488"/>
              <a:gd name="connsiteX370" fmla="*/ 67484 w 4484687"/>
              <a:gd name="connsiteY370" fmla="*/ 760413 h 5043488"/>
              <a:gd name="connsiteX371" fmla="*/ 102417 w 4484687"/>
              <a:gd name="connsiteY371" fmla="*/ 714375 h 5043488"/>
              <a:gd name="connsiteX372" fmla="*/ 146082 w 4484687"/>
              <a:gd name="connsiteY372" fmla="*/ 671513 h 5043488"/>
              <a:gd name="connsiteX373" fmla="*/ 192924 w 4484687"/>
              <a:gd name="connsiteY373" fmla="*/ 635794 h 5043488"/>
              <a:gd name="connsiteX374" fmla="*/ 245323 w 4484687"/>
              <a:gd name="connsiteY374" fmla="*/ 607219 h 5043488"/>
              <a:gd name="connsiteX375" fmla="*/ 300898 w 4484687"/>
              <a:gd name="connsiteY375" fmla="*/ 585788 h 5043488"/>
              <a:gd name="connsiteX376" fmla="*/ 360442 w 4484687"/>
              <a:gd name="connsiteY376" fmla="*/ 571501 h 5043488"/>
              <a:gd name="connsiteX377" fmla="*/ 423162 w 4484687"/>
              <a:gd name="connsiteY377" fmla="*/ 566738 h 5043488"/>
              <a:gd name="connsiteX378" fmla="*/ 567657 w 4484687"/>
              <a:gd name="connsiteY378" fmla="*/ 566738 h 5043488"/>
              <a:gd name="connsiteX379" fmla="*/ 567657 w 4484687"/>
              <a:gd name="connsiteY379" fmla="*/ 423069 h 5043488"/>
              <a:gd name="connsiteX380" fmla="*/ 572420 w 4484687"/>
              <a:gd name="connsiteY380" fmla="*/ 360363 h 5043488"/>
              <a:gd name="connsiteX381" fmla="*/ 585917 w 4484687"/>
              <a:gd name="connsiteY381" fmla="*/ 300038 h 5043488"/>
              <a:gd name="connsiteX382" fmla="*/ 607353 w 4484687"/>
              <a:gd name="connsiteY382" fmla="*/ 245269 h 5043488"/>
              <a:gd name="connsiteX383" fmla="*/ 635140 w 4484687"/>
              <a:gd name="connsiteY383" fmla="*/ 192882 h 5043488"/>
              <a:gd name="connsiteX384" fmla="*/ 671661 w 4484687"/>
              <a:gd name="connsiteY384" fmla="*/ 145257 h 5043488"/>
              <a:gd name="connsiteX385" fmla="*/ 712945 w 4484687"/>
              <a:gd name="connsiteY385" fmla="*/ 103982 h 5043488"/>
              <a:gd name="connsiteX386" fmla="*/ 760580 w 4484687"/>
              <a:gd name="connsiteY386" fmla="*/ 67469 h 5043488"/>
              <a:gd name="connsiteX387" fmla="*/ 812979 w 4484687"/>
              <a:gd name="connsiteY387" fmla="*/ 39688 h 5043488"/>
              <a:gd name="connsiteX388" fmla="*/ 867760 w 4484687"/>
              <a:gd name="connsiteY388" fmla="*/ 18256 h 5043488"/>
              <a:gd name="connsiteX389" fmla="*/ 928099 w 4484687"/>
              <a:gd name="connsiteY389" fmla="*/ 4763 h 504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4484687" h="5043488">
                <a:moveTo>
                  <a:pt x="941387" y="3479800"/>
                </a:moveTo>
                <a:lnTo>
                  <a:pt x="1920875" y="3479800"/>
                </a:lnTo>
                <a:lnTo>
                  <a:pt x="1901031" y="3562157"/>
                </a:lnTo>
                <a:lnTo>
                  <a:pt x="1887538" y="3645306"/>
                </a:lnTo>
                <a:lnTo>
                  <a:pt x="1876425" y="3730830"/>
                </a:lnTo>
                <a:lnTo>
                  <a:pt x="1873250" y="3817938"/>
                </a:lnTo>
                <a:lnTo>
                  <a:pt x="941387" y="3817938"/>
                </a:lnTo>
                <a:lnTo>
                  <a:pt x="903287" y="3813187"/>
                </a:lnTo>
                <a:lnTo>
                  <a:pt x="865981" y="3799725"/>
                </a:lnTo>
                <a:lnTo>
                  <a:pt x="835819" y="3779927"/>
                </a:lnTo>
                <a:lnTo>
                  <a:pt x="809625" y="3753795"/>
                </a:lnTo>
                <a:lnTo>
                  <a:pt x="789781" y="3722911"/>
                </a:lnTo>
                <a:lnTo>
                  <a:pt x="777081" y="3688068"/>
                </a:lnTo>
                <a:lnTo>
                  <a:pt x="773112" y="3647681"/>
                </a:lnTo>
                <a:lnTo>
                  <a:pt x="777081" y="3609671"/>
                </a:lnTo>
                <a:lnTo>
                  <a:pt x="789781" y="3574827"/>
                </a:lnTo>
                <a:lnTo>
                  <a:pt x="809625" y="3542360"/>
                </a:lnTo>
                <a:lnTo>
                  <a:pt x="835819" y="3516227"/>
                </a:lnTo>
                <a:lnTo>
                  <a:pt x="865981" y="3496430"/>
                </a:lnTo>
                <a:lnTo>
                  <a:pt x="903287" y="3484552"/>
                </a:lnTo>
                <a:close/>
                <a:moveTo>
                  <a:pt x="941387" y="2803525"/>
                </a:moveTo>
                <a:lnTo>
                  <a:pt x="2091531" y="2803525"/>
                </a:lnTo>
                <a:lnTo>
                  <a:pt x="2131219" y="2807494"/>
                </a:lnTo>
                <a:lnTo>
                  <a:pt x="2166144" y="2821781"/>
                </a:lnTo>
                <a:lnTo>
                  <a:pt x="2198688" y="2841625"/>
                </a:lnTo>
                <a:lnTo>
                  <a:pt x="2224881" y="2869406"/>
                </a:lnTo>
                <a:lnTo>
                  <a:pt x="2244725" y="2901156"/>
                </a:lnTo>
                <a:lnTo>
                  <a:pt x="2178844" y="2976563"/>
                </a:lnTo>
                <a:lnTo>
                  <a:pt x="2119313" y="3055938"/>
                </a:lnTo>
                <a:lnTo>
                  <a:pt x="2063750" y="3140075"/>
                </a:lnTo>
                <a:lnTo>
                  <a:pt x="941387" y="3140075"/>
                </a:lnTo>
                <a:lnTo>
                  <a:pt x="903287" y="3136106"/>
                </a:lnTo>
                <a:lnTo>
                  <a:pt x="865981" y="3123406"/>
                </a:lnTo>
                <a:lnTo>
                  <a:pt x="835819" y="3103563"/>
                </a:lnTo>
                <a:lnTo>
                  <a:pt x="809625" y="3077369"/>
                </a:lnTo>
                <a:lnTo>
                  <a:pt x="789781" y="3047206"/>
                </a:lnTo>
                <a:lnTo>
                  <a:pt x="777081" y="3009900"/>
                </a:lnTo>
                <a:lnTo>
                  <a:pt x="773112" y="2971800"/>
                </a:lnTo>
                <a:lnTo>
                  <a:pt x="777081" y="2933700"/>
                </a:lnTo>
                <a:lnTo>
                  <a:pt x="789781" y="2897981"/>
                </a:lnTo>
                <a:lnTo>
                  <a:pt x="809625" y="2866231"/>
                </a:lnTo>
                <a:lnTo>
                  <a:pt x="835819" y="2840038"/>
                </a:lnTo>
                <a:lnTo>
                  <a:pt x="865981" y="2820194"/>
                </a:lnTo>
                <a:lnTo>
                  <a:pt x="903287" y="2807494"/>
                </a:lnTo>
                <a:close/>
                <a:moveTo>
                  <a:pt x="3246041" y="2635250"/>
                </a:moveTo>
                <a:lnTo>
                  <a:pt x="3336499" y="2638423"/>
                </a:lnTo>
                <a:lnTo>
                  <a:pt x="3425369" y="2649528"/>
                </a:lnTo>
                <a:lnTo>
                  <a:pt x="3512653" y="2664600"/>
                </a:lnTo>
                <a:lnTo>
                  <a:pt x="3597556" y="2687603"/>
                </a:lnTo>
                <a:lnTo>
                  <a:pt x="3680079" y="2716953"/>
                </a:lnTo>
                <a:lnTo>
                  <a:pt x="3757841" y="2750268"/>
                </a:lnTo>
                <a:lnTo>
                  <a:pt x="3618981" y="2975545"/>
                </a:lnTo>
                <a:lnTo>
                  <a:pt x="3549947" y="2947782"/>
                </a:lnTo>
                <a:lnTo>
                  <a:pt x="3476153" y="2926365"/>
                </a:lnTo>
                <a:lnTo>
                  <a:pt x="3400771" y="2911293"/>
                </a:lnTo>
                <a:lnTo>
                  <a:pt x="3324596" y="2901775"/>
                </a:lnTo>
                <a:lnTo>
                  <a:pt x="3246041" y="2898602"/>
                </a:lnTo>
                <a:lnTo>
                  <a:pt x="3151616" y="2903361"/>
                </a:lnTo>
                <a:lnTo>
                  <a:pt x="3057984" y="2916846"/>
                </a:lnTo>
                <a:lnTo>
                  <a:pt x="2967526" y="2939850"/>
                </a:lnTo>
                <a:lnTo>
                  <a:pt x="2880243" y="2972372"/>
                </a:lnTo>
                <a:lnTo>
                  <a:pt x="2798513" y="3012033"/>
                </a:lnTo>
                <a:lnTo>
                  <a:pt x="2720751" y="3059627"/>
                </a:lnTo>
                <a:lnTo>
                  <a:pt x="2648544" y="3113566"/>
                </a:lnTo>
                <a:lnTo>
                  <a:pt x="2581097" y="3174645"/>
                </a:lnTo>
                <a:lnTo>
                  <a:pt x="2521586" y="3240483"/>
                </a:lnTo>
                <a:lnTo>
                  <a:pt x="2466042" y="3314253"/>
                </a:lnTo>
                <a:lnTo>
                  <a:pt x="2418432" y="3390403"/>
                </a:lnTo>
                <a:lnTo>
                  <a:pt x="2378758" y="3472898"/>
                </a:lnTo>
                <a:lnTo>
                  <a:pt x="2347812" y="3559360"/>
                </a:lnTo>
                <a:lnTo>
                  <a:pt x="2324801" y="3648995"/>
                </a:lnTo>
                <a:lnTo>
                  <a:pt x="2309724" y="3742595"/>
                </a:lnTo>
                <a:lnTo>
                  <a:pt x="2304963" y="3839369"/>
                </a:lnTo>
                <a:lnTo>
                  <a:pt x="2309724" y="3934556"/>
                </a:lnTo>
                <a:lnTo>
                  <a:pt x="2324801" y="4027364"/>
                </a:lnTo>
                <a:lnTo>
                  <a:pt x="2347812" y="4117792"/>
                </a:lnTo>
                <a:lnTo>
                  <a:pt x="2378758" y="4203461"/>
                </a:lnTo>
                <a:lnTo>
                  <a:pt x="2418432" y="4286749"/>
                </a:lnTo>
                <a:lnTo>
                  <a:pt x="2466042" y="4364486"/>
                </a:lnTo>
                <a:lnTo>
                  <a:pt x="2521586" y="4436669"/>
                </a:lnTo>
                <a:lnTo>
                  <a:pt x="2581097" y="4504094"/>
                </a:lnTo>
                <a:lnTo>
                  <a:pt x="2648544" y="4563586"/>
                </a:lnTo>
                <a:lnTo>
                  <a:pt x="2720751" y="4619112"/>
                </a:lnTo>
                <a:lnTo>
                  <a:pt x="2798513" y="4665119"/>
                </a:lnTo>
                <a:lnTo>
                  <a:pt x="2880243" y="4704780"/>
                </a:lnTo>
                <a:lnTo>
                  <a:pt x="2967526" y="4736509"/>
                </a:lnTo>
                <a:lnTo>
                  <a:pt x="3057984" y="4759513"/>
                </a:lnTo>
                <a:lnTo>
                  <a:pt x="3151616" y="4773791"/>
                </a:lnTo>
                <a:lnTo>
                  <a:pt x="3246041" y="4779343"/>
                </a:lnTo>
                <a:lnTo>
                  <a:pt x="3342847" y="4773791"/>
                </a:lnTo>
                <a:lnTo>
                  <a:pt x="3436478" y="4759513"/>
                </a:lnTo>
                <a:lnTo>
                  <a:pt x="3526936" y="4736509"/>
                </a:lnTo>
                <a:lnTo>
                  <a:pt x="3612633" y="4704780"/>
                </a:lnTo>
                <a:lnTo>
                  <a:pt x="3695156" y="4665119"/>
                </a:lnTo>
                <a:lnTo>
                  <a:pt x="3772124" y="4619112"/>
                </a:lnTo>
                <a:lnTo>
                  <a:pt x="3845918" y="4563586"/>
                </a:lnTo>
                <a:lnTo>
                  <a:pt x="3911778" y="4504094"/>
                </a:lnTo>
                <a:lnTo>
                  <a:pt x="3972877" y="4436669"/>
                </a:lnTo>
                <a:lnTo>
                  <a:pt x="4026834" y="4364486"/>
                </a:lnTo>
                <a:lnTo>
                  <a:pt x="4073650" y="4286749"/>
                </a:lnTo>
                <a:lnTo>
                  <a:pt x="4114118" y="4203461"/>
                </a:lnTo>
                <a:lnTo>
                  <a:pt x="4145857" y="4117792"/>
                </a:lnTo>
                <a:lnTo>
                  <a:pt x="4168868" y="4027364"/>
                </a:lnTo>
                <a:lnTo>
                  <a:pt x="4183151" y="3934556"/>
                </a:lnTo>
                <a:lnTo>
                  <a:pt x="4187118" y="3839369"/>
                </a:lnTo>
                <a:lnTo>
                  <a:pt x="4183944" y="3759253"/>
                </a:lnTo>
                <a:lnTo>
                  <a:pt x="4173629" y="3681517"/>
                </a:lnTo>
                <a:lnTo>
                  <a:pt x="4156966" y="3606160"/>
                </a:lnTo>
                <a:lnTo>
                  <a:pt x="4334707" y="3322978"/>
                </a:lnTo>
                <a:lnTo>
                  <a:pt x="4368034" y="3403094"/>
                </a:lnTo>
                <a:lnTo>
                  <a:pt x="4397393" y="3485590"/>
                </a:lnTo>
                <a:lnTo>
                  <a:pt x="4420404" y="3571258"/>
                </a:lnTo>
                <a:lnTo>
                  <a:pt x="4437067" y="3658513"/>
                </a:lnTo>
                <a:lnTo>
                  <a:pt x="4448176" y="3747355"/>
                </a:lnTo>
                <a:lnTo>
                  <a:pt x="4451350" y="3839369"/>
                </a:lnTo>
                <a:lnTo>
                  <a:pt x="4446589" y="3941696"/>
                </a:lnTo>
                <a:lnTo>
                  <a:pt x="4433893" y="4044815"/>
                </a:lnTo>
                <a:lnTo>
                  <a:pt x="4412469" y="4142382"/>
                </a:lnTo>
                <a:lnTo>
                  <a:pt x="4383904" y="4237569"/>
                </a:lnTo>
                <a:lnTo>
                  <a:pt x="4346610" y="4329584"/>
                </a:lnTo>
                <a:lnTo>
                  <a:pt x="4302174" y="4418425"/>
                </a:lnTo>
                <a:lnTo>
                  <a:pt x="4251391" y="4500921"/>
                </a:lnTo>
                <a:lnTo>
                  <a:pt x="4195053" y="4580243"/>
                </a:lnTo>
                <a:lnTo>
                  <a:pt x="4132368" y="4654014"/>
                </a:lnTo>
                <a:lnTo>
                  <a:pt x="4063334" y="4723024"/>
                </a:lnTo>
                <a:lnTo>
                  <a:pt x="3987953" y="4785689"/>
                </a:lnTo>
                <a:lnTo>
                  <a:pt x="3910191" y="4844388"/>
                </a:lnTo>
                <a:lnTo>
                  <a:pt x="3825288" y="4894361"/>
                </a:lnTo>
                <a:lnTo>
                  <a:pt x="3738004" y="4937196"/>
                </a:lnTo>
                <a:lnTo>
                  <a:pt x="3645959" y="4974477"/>
                </a:lnTo>
                <a:lnTo>
                  <a:pt x="3549947" y="5003034"/>
                </a:lnTo>
                <a:lnTo>
                  <a:pt x="3451555" y="5024451"/>
                </a:lnTo>
                <a:lnTo>
                  <a:pt x="3350781" y="5038729"/>
                </a:lnTo>
                <a:lnTo>
                  <a:pt x="3246041" y="5043488"/>
                </a:lnTo>
                <a:lnTo>
                  <a:pt x="3142094" y="5038729"/>
                </a:lnTo>
                <a:lnTo>
                  <a:pt x="3040527" y="5024451"/>
                </a:lnTo>
                <a:lnTo>
                  <a:pt x="2942928" y="5003034"/>
                </a:lnTo>
                <a:lnTo>
                  <a:pt x="2847710" y="4974477"/>
                </a:lnTo>
                <a:lnTo>
                  <a:pt x="2755665" y="4937196"/>
                </a:lnTo>
                <a:lnTo>
                  <a:pt x="2666794" y="4894361"/>
                </a:lnTo>
                <a:lnTo>
                  <a:pt x="2584271" y="4844388"/>
                </a:lnTo>
                <a:lnTo>
                  <a:pt x="2504129" y="4785689"/>
                </a:lnTo>
                <a:lnTo>
                  <a:pt x="2431128" y="4723024"/>
                </a:lnTo>
                <a:lnTo>
                  <a:pt x="2362095" y="4654014"/>
                </a:lnTo>
                <a:lnTo>
                  <a:pt x="2297822" y="4580243"/>
                </a:lnTo>
                <a:lnTo>
                  <a:pt x="2240691" y="4500921"/>
                </a:lnTo>
                <a:lnTo>
                  <a:pt x="2189908" y="4418425"/>
                </a:lnTo>
                <a:lnTo>
                  <a:pt x="2145472" y="4329584"/>
                </a:lnTo>
                <a:lnTo>
                  <a:pt x="2108972" y="4237569"/>
                </a:lnTo>
                <a:lnTo>
                  <a:pt x="2079613" y="4142382"/>
                </a:lnTo>
                <a:lnTo>
                  <a:pt x="2059775" y="4044815"/>
                </a:lnTo>
                <a:lnTo>
                  <a:pt x="2046286" y="3941696"/>
                </a:lnTo>
                <a:lnTo>
                  <a:pt x="2041525" y="3839369"/>
                </a:lnTo>
                <a:lnTo>
                  <a:pt x="2046286" y="3735456"/>
                </a:lnTo>
                <a:lnTo>
                  <a:pt x="2059775" y="3633923"/>
                </a:lnTo>
                <a:lnTo>
                  <a:pt x="2079613" y="3534770"/>
                </a:lnTo>
                <a:lnTo>
                  <a:pt x="2108972" y="3439583"/>
                </a:lnTo>
                <a:lnTo>
                  <a:pt x="2145472" y="3347568"/>
                </a:lnTo>
                <a:lnTo>
                  <a:pt x="2189908" y="3260313"/>
                </a:lnTo>
                <a:lnTo>
                  <a:pt x="2240691" y="3176231"/>
                </a:lnTo>
                <a:lnTo>
                  <a:pt x="2297822" y="3096115"/>
                </a:lnTo>
                <a:lnTo>
                  <a:pt x="2362095" y="3023138"/>
                </a:lnTo>
                <a:lnTo>
                  <a:pt x="2431128" y="2954128"/>
                </a:lnTo>
                <a:lnTo>
                  <a:pt x="2504129" y="2891463"/>
                </a:lnTo>
                <a:lnTo>
                  <a:pt x="2584271" y="2834350"/>
                </a:lnTo>
                <a:lnTo>
                  <a:pt x="2666794" y="2783584"/>
                </a:lnTo>
                <a:lnTo>
                  <a:pt x="2755665" y="2739163"/>
                </a:lnTo>
                <a:lnTo>
                  <a:pt x="2847710" y="2702674"/>
                </a:lnTo>
                <a:lnTo>
                  <a:pt x="2942928" y="2673325"/>
                </a:lnTo>
                <a:lnTo>
                  <a:pt x="3040527" y="2651908"/>
                </a:lnTo>
                <a:lnTo>
                  <a:pt x="3142094" y="2638423"/>
                </a:lnTo>
                <a:close/>
                <a:moveTo>
                  <a:pt x="4265612" y="2463800"/>
                </a:moveTo>
                <a:lnTo>
                  <a:pt x="4305300" y="2466977"/>
                </a:lnTo>
                <a:lnTo>
                  <a:pt x="4344987" y="2478893"/>
                </a:lnTo>
                <a:lnTo>
                  <a:pt x="4382293" y="2497163"/>
                </a:lnTo>
                <a:lnTo>
                  <a:pt x="4414043" y="2520198"/>
                </a:lnTo>
                <a:lnTo>
                  <a:pt x="4440237" y="2549589"/>
                </a:lnTo>
                <a:lnTo>
                  <a:pt x="4460081" y="2580569"/>
                </a:lnTo>
                <a:lnTo>
                  <a:pt x="4474368" y="2615520"/>
                </a:lnTo>
                <a:lnTo>
                  <a:pt x="4483100" y="2652059"/>
                </a:lnTo>
                <a:lnTo>
                  <a:pt x="4484687" y="2689393"/>
                </a:lnTo>
                <a:lnTo>
                  <a:pt x="4481512" y="2727522"/>
                </a:lnTo>
                <a:lnTo>
                  <a:pt x="4469606" y="2764062"/>
                </a:lnTo>
                <a:lnTo>
                  <a:pt x="4452937" y="2799807"/>
                </a:lnTo>
                <a:lnTo>
                  <a:pt x="3402012" y="4486991"/>
                </a:lnTo>
                <a:lnTo>
                  <a:pt x="3380581" y="4515588"/>
                </a:lnTo>
                <a:lnTo>
                  <a:pt x="3354387" y="4541801"/>
                </a:lnTo>
                <a:lnTo>
                  <a:pt x="3325812" y="4561659"/>
                </a:lnTo>
                <a:lnTo>
                  <a:pt x="3293268" y="4577546"/>
                </a:lnTo>
                <a:lnTo>
                  <a:pt x="3258343" y="4586284"/>
                </a:lnTo>
                <a:lnTo>
                  <a:pt x="3221037" y="4591050"/>
                </a:lnTo>
                <a:lnTo>
                  <a:pt x="3217068" y="4591050"/>
                </a:lnTo>
                <a:lnTo>
                  <a:pt x="3174206" y="4586284"/>
                </a:lnTo>
                <a:lnTo>
                  <a:pt x="3133725" y="4574369"/>
                </a:lnTo>
                <a:lnTo>
                  <a:pt x="3097212" y="4556099"/>
                </a:lnTo>
                <a:lnTo>
                  <a:pt x="3063081" y="4529886"/>
                </a:lnTo>
                <a:lnTo>
                  <a:pt x="3036093" y="4497318"/>
                </a:lnTo>
                <a:lnTo>
                  <a:pt x="2552700" y="3807034"/>
                </a:lnTo>
                <a:lnTo>
                  <a:pt x="2532856" y="3772083"/>
                </a:lnTo>
                <a:lnTo>
                  <a:pt x="2519362" y="3736337"/>
                </a:lnTo>
                <a:lnTo>
                  <a:pt x="2513012" y="3698209"/>
                </a:lnTo>
                <a:lnTo>
                  <a:pt x="2513012" y="3661669"/>
                </a:lnTo>
                <a:lnTo>
                  <a:pt x="2519362" y="3625129"/>
                </a:lnTo>
                <a:lnTo>
                  <a:pt x="2532856" y="3589384"/>
                </a:lnTo>
                <a:lnTo>
                  <a:pt x="2551112" y="3556022"/>
                </a:lnTo>
                <a:lnTo>
                  <a:pt x="2575718" y="3526631"/>
                </a:lnTo>
                <a:lnTo>
                  <a:pt x="2606675" y="3500418"/>
                </a:lnTo>
                <a:lnTo>
                  <a:pt x="2636043" y="3483736"/>
                </a:lnTo>
                <a:lnTo>
                  <a:pt x="2667793" y="3471027"/>
                </a:lnTo>
                <a:lnTo>
                  <a:pt x="2700337" y="3463878"/>
                </a:lnTo>
                <a:lnTo>
                  <a:pt x="2732087" y="3460700"/>
                </a:lnTo>
                <a:lnTo>
                  <a:pt x="2766218" y="3463878"/>
                </a:lnTo>
                <a:lnTo>
                  <a:pt x="2799556" y="3471027"/>
                </a:lnTo>
                <a:lnTo>
                  <a:pt x="2832100" y="3485325"/>
                </a:lnTo>
                <a:lnTo>
                  <a:pt x="2862262" y="3503595"/>
                </a:lnTo>
                <a:lnTo>
                  <a:pt x="2888456" y="3526631"/>
                </a:lnTo>
                <a:lnTo>
                  <a:pt x="2911475" y="3554433"/>
                </a:lnTo>
                <a:lnTo>
                  <a:pt x="3204368" y="3973051"/>
                </a:lnTo>
                <a:lnTo>
                  <a:pt x="4078287" y="2566270"/>
                </a:lnTo>
                <a:lnTo>
                  <a:pt x="4102893" y="2536085"/>
                </a:lnTo>
                <a:lnTo>
                  <a:pt x="4129087" y="2511461"/>
                </a:lnTo>
                <a:lnTo>
                  <a:pt x="4160837" y="2490013"/>
                </a:lnTo>
                <a:lnTo>
                  <a:pt x="4193381" y="2475715"/>
                </a:lnTo>
                <a:lnTo>
                  <a:pt x="4228306" y="2466977"/>
                </a:lnTo>
                <a:close/>
                <a:moveTo>
                  <a:pt x="941477" y="2127250"/>
                </a:moveTo>
                <a:lnTo>
                  <a:pt x="2092235" y="2127250"/>
                </a:lnTo>
                <a:lnTo>
                  <a:pt x="2130356" y="2132001"/>
                </a:lnTo>
                <a:lnTo>
                  <a:pt x="2166888" y="2143880"/>
                </a:lnTo>
                <a:lnTo>
                  <a:pt x="2197860" y="2163677"/>
                </a:lnTo>
                <a:lnTo>
                  <a:pt x="2224068" y="2189809"/>
                </a:lnTo>
                <a:lnTo>
                  <a:pt x="2243923" y="2220692"/>
                </a:lnTo>
                <a:lnTo>
                  <a:pt x="2257423" y="2257119"/>
                </a:lnTo>
                <a:lnTo>
                  <a:pt x="2260600" y="2295129"/>
                </a:lnTo>
                <a:lnTo>
                  <a:pt x="2257423" y="2333931"/>
                </a:lnTo>
                <a:lnTo>
                  <a:pt x="2243923" y="2368774"/>
                </a:lnTo>
                <a:lnTo>
                  <a:pt x="2224068" y="2401241"/>
                </a:lnTo>
                <a:lnTo>
                  <a:pt x="2197860" y="2426582"/>
                </a:lnTo>
                <a:lnTo>
                  <a:pt x="2166888" y="2447171"/>
                </a:lnTo>
                <a:lnTo>
                  <a:pt x="2130356" y="2459049"/>
                </a:lnTo>
                <a:lnTo>
                  <a:pt x="2092235" y="2463800"/>
                </a:lnTo>
                <a:lnTo>
                  <a:pt x="941477" y="2463800"/>
                </a:lnTo>
                <a:lnTo>
                  <a:pt x="903357" y="2459049"/>
                </a:lnTo>
                <a:lnTo>
                  <a:pt x="866031" y="2447171"/>
                </a:lnTo>
                <a:lnTo>
                  <a:pt x="835852" y="2426582"/>
                </a:lnTo>
                <a:lnTo>
                  <a:pt x="809644" y="2401241"/>
                </a:lnTo>
                <a:lnTo>
                  <a:pt x="789790" y="2368774"/>
                </a:lnTo>
                <a:lnTo>
                  <a:pt x="777083" y="2333931"/>
                </a:lnTo>
                <a:lnTo>
                  <a:pt x="773112" y="2295129"/>
                </a:lnTo>
                <a:lnTo>
                  <a:pt x="777083" y="2257119"/>
                </a:lnTo>
                <a:lnTo>
                  <a:pt x="789790" y="2220692"/>
                </a:lnTo>
                <a:lnTo>
                  <a:pt x="809644" y="2189809"/>
                </a:lnTo>
                <a:lnTo>
                  <a:pt x="835852" y="2163677"/>
                </a:lnTo>
                <a:lnTo>
                  <a:pt x="866031" y="2143880"/>
                </a:lnTo>
                <a:lnTo>
                  <a:pt x="903357" y="2132001"/>
                </a:lnTo>
                <a:close/>
                <a:moveTo>
                  <a:pt x="941497" y="1449387"/>
                </a:moveTo>
                <a:lnTo>
                  <a:pt x="1822340" y="1449387"/>
                </a:lnTo>
                <a:lnTo>
                  <a:pt x="1860465" y="1453375"/>
                </a:lnTo>
                <a:lnTo>
                  <a:pt x="1896207" y="1466134"/>
                </a:lnTo>
                <a:lnTo>
                  <a:pt x="1927978" y="1486071"/>
                </a:lnTo>
                <a:lnTo>
                  <a:pt x="1954189" y="1513983"/>
                </a:lnTo>
                <a:lnTo>
                  <a:pt x="1974046" y="1544287"/>
                </a:lnTo>
                <a:lnTo>
                  <a:pt x="1985960" y="1580173"/>
                </a:lnTo>
                <a:lnTo>
                  <a:pt x="1990725" y="1618452"/>
                </a:lnTo>
                <a:lnTo>
                  <a:pt x="1985960" y="1658326"/>
                </a:lnTo>
                <a:lnTo>
                  <a:pt x="1974046" y="1694212"/>
                </a:lnTo>
                <a:lnTo>
                  <a:pt x="1954189" y="1724517"/>
                </a:lnTo>
                <a:lnTo>
                  <a:pt x="1927978" y="1752428"/>
                </a:lnTo>
                <a:lnTo>
                  <a:pt x="1896207" y="1772365"/>
                </a:lnTo>
                <a:lnTo>
                  <a:pt x="1860465" y="1785125"/>
                </a:lnTo>
                <a:lnTo>
                  <a:pt x="1822340" y="1789112"/>
                </a:lnTo>
                <a:lnTo>
                  <a:pt x="941497" y="1789112"/>
                </a:lnTo>
                <a:lnTo>
                  <a:pt x="903372" y="1785125"/>
                </a:lnTo>
                <a:lnTo>
                  <a:pt x="866042" y="1772365"/>
                </a:lnTo>
                <a:lnTo>
                  <a:pt x="835859" y="1752428"/>
                </a:lnTo>
                <a:lnTo>
                  <a:pt x="809649" y="1724517"/>
                </a:lnTo>
                <a:lnTo>
                  <a:pt x="789792" y="1694212"/>
                </a:lnTo>
                <a:lnTo>
                  <a:pt x="777084" y="1658326"/>
                </a:lnTo>
                <a:lnTo>
                  <a:pt x="773112" y="1618452"/>
                </a:lnTo>
                <a:lnTo>
                  <a:pt x="777084" y="1580173"/>
                </a:lnTo>
                <a:lnTo>
                  <a:pt x="789792" y="1544287"/>
                </a:lnTo>
                <a:lnTo>
                  <a:pt x="809649" y="1513983"/>
                </a:lnTo>
                <a:lnTo>
                  <a:pt x="835859" y="1486071"/>
                </a:lnTo>
                <a:lnTo>
                  <a:pt x="866042" y="1466134"/>
                </a:lnTo>
                <a:lnTo>
                  <a:pt x="903372" y="1453375"/>
                </a:lnTo>
                <a:close/>
                <a:moveTo>
                  <a:pt x="990819" y="0"/>
                </a:moveTo>
                <a:lnTo>
                  <a:pt x="3178876" y="0"/>
                </a:lnTo>
                <a:lnTo>
                  <a:pt x="3240802" y="4763"/>
                </a:lnTo>
                <a:lnTo>
                  <a:pt x="3300347" y="18256"/>
                </a:lnTo>
                <a:lnTo>
                  <a:pt x="3356715" y="39688"/>
                </a:lnTo>
                <a:lnTo>
                  <a:pt x="3409114" y="67469"/>
                </a:lnTo>
                <a:lnTo>
                  <a:pt x="3456750" y="103982"/>
                </a:lnTo>
                <a:lnTo>
                  <a:pt x="3498034" y="145257"/>
                </a:lnTo>
                <a:lnTo>
                  <a:pt x="3533761" y="192882"/>
                </a:lnTo>
                <a:lnTo>
                  <a:pt x="3562342" y="245269"/>
                </a:lnTo>
                <a:lnTo>
                  <a:pt x="3583778" y="300038"/>
                </a:lnTo>
                <a:lnTo>
                  <a:pt x="3598068" y="360363"/>
                </a:lnTo>
                <a:lnTo>
                  <a:pt x="3602038" y="423069"/>
                </a:lnTo>
                <a:lnTo>
                  <a:pt x="3602038" y="2515394"/>
                </a:lnTo>
                <a:lnTo>
                  <a:pt x="3490095" y="2489200"/>
                </a:lnTo>
                <a:lnTo>
                  <a:pt x="3378151" y="2471738"/>
                </a:lnTo>
                <a:lnTo>
                  <a:pt x="3263826" y="2466182"/>
                </a:lnTo>
                <a:lnTo>
                  <a:pt x="3263826" y="423069"/>
                </a:lnTo>
                <a:lnTo>
                  <a:pt x="3259062" y="395288"/>
                </a:lnTo>
                <a:lnTo>
                  <a:pt x="3247948" y="372269"/>
                </a:lnTo>
                <a:lnTo>
                  <a:pt x="3228099" y="354013"/>
                </a:lnTo>
                <a:lnTo>
                  <a:pt x="3205076" y="342107"/>
                </a:lnTo>
                <a:lnTo>
                  <a:pt x="3178876" y="337345"/>
                </a:lnTo>
                <a:lnTo>
                  <a:pt x="990819" y="337345"/>
                </a:lnTo>
                <a:lnTo>
                  <a:pt x="964619" y="342107"/>
                </a:lnTo>
                <a:lnTo>
                  <a:pt x="940007" y="354013"/>
                </a:lnTo>
                <a:lnTo>
                  <a:pt x="921747" y="372269"/>
                </a:lnTo>
                <a:lnTo>
                  <a:pt x="909044" y="395288"/>
                </a:lnTo>
                <a:lnTo>
                  <a:pt x="905075" y="423069"/>
                </a:lnTo>
                <a:lnTo>
                  <a:pt x="905075" y="566738"/>
                </a:lnTo>
                <a:lnTo>
                  <a:pt x="2610426" y="566738"/>
                </a:lnTo>
                <a:lnTo>
                  <a:pt x="2673146" y="571501"/>
                </a:lnTo>
                <a:lnTo>
                  <a:pt x="2732690" y="585788"/>
                </a:lnTo>
                <a:lnTo>
                  <a:pt x="2789853" y="607219"/>
                </a:lnTo>
                <a:lnTo>
                  <a:pt x="2841458" y="635794"/>
                </a:lnTo>
                <a:lnTo>
                  <a:pt x="2887506" y="671513"/>
                </a:lnTo>
                <a:lnTo>
                  <a:pt x="2930378" y="714375"/>
                </a:lnTo>
                <a:lnTo>
                  <a:pt x="2966104" y="760413"/>
                </a:lnTo>
                <a:lnTo>
                  <a:pt x="2995479" y="812006"/>
                </a:lnTo>
                <a:lnTo>
                  <a:pt x="3016915" y="869157"/>
                </a:lnTo>
                <a:lnTo>
                  <a:pt x="3030412" y="928688"/>
                </a:lnTo>
                <a:lnTo>
                  <a:pt x="3035176" y="991394"/>
                </a:lnTo>
                <a:lnTo>
                  <a:pt x="3035176" y="2482850"/>
                </a:lnTo>
                <a:lnTo>
                  <a:pt x="2946256" y="2499519"/>
                </a:lnTo>
                <a:lnTo>
                  <a:pt x="2860512" y="2520950"/>
                </a:lnTo>
                <a:lnTo>
                  <a:pt x="2777150" y="2548732"/>
                </a:lnTo>
                <a:lnTo>
                  <a:pt x="2696170" y="2581275"/>
                </a:lnTo>
                <a:lnTo>
                  <a:pt x="2696170" y="991394"/>
                </a:lnTo>
                <a:lnTo>
                  <a:pt x="2691406" y="963613"/>
                </a:lnTo>
                <a:lnTo>
                  <a:pt x="2679497" y="941388"/>
                </a:lnTo>
                <a:lnTo>
                  <a:pt x="2660443" y="922338"/>
                </a:lnTo>
                <a:lnTo>
                  <a:pt x="2637419" y="910432"/>
                </a:lnTo>
                <a:lnTo>
                  <a:pt x="2610426" y="905669"/>
                </a:lnTo>
                <a:lnTo>
                  <a:pt x="423162" y="905669"/>
                </a:lnTo>
                <a:lnTo>
                  <a:pt x="395375" y="910432"/>
                </a:lnTo>
                <a:lnTo>
                  <a:pt x="372351" y="922338"/>
                </a:lnTo>
                <a:lnTo>
                  <a:pt x="354091" y="941388"/>
                </a:lnTo>
                <a:lnTo>
                  <a:pt x="342182" y="963613"/>
                </a:lnTo>
                <a:lnTo>
                  <a:pt x="337418" y="991394"/>
                </a:lnTo>
                <a:lnTo>
                  <a:pt x="337418" y="4136232"/>
                </a:lnTo>
                <a:lnTo>
                  <a:pt x="342182" y="4164013"/>
                </a:lnTo>
                <a:lnTo>
                  <a:pt x="354091" y="4187032"/>
                </a:lnTo>
                <a:lnTo>
                  <a:pt x="372351" y="4205288"/>
                </a:lnTo>
                <a:lnTo>
                  <a:pt x="395375" y="4217988"/>
                </a:lnTo>
                <a:lnTo>
                  <a:pt x="423162" y="4222751"/>
                </a:lnTo>
                <a:lnTo>
                  <a:pt x="1927650" y="4222751"/>
                </a:lnTo>
                <a:lnTo>
                  <a:pt x="1957025" y="4311651"/>
                </a:lnTo>
                <a:lnTo>
                  <a:pt x="1991958" y="4397376"/>
                </a:lnTo>
                <a:lnTo>
                  <a:pt x="2033242" y="4481513"/>
                </a:lnTo>
                <a:lnTo>
                  <a:pt x="2079290" y="4560888"/>
                </a:lnTo>
                <a:lnTo>
                  <a:pt x="423162" y="4560888"/>
                </a:lnTo>
                <a:lnTo>
                  <a:pt x="360442" y="4556919"/>
                </a:lnTo>
                <a:lnTo>
                  <a:pt x="300898" y="4542632"/>
                </a:lnTo>
                <a:lnTo>
                  <a:pt x="245323" y="4521201"/>
                </a:lnTo>
                <a:lnTo>
                  <a:pt x="192924" y="4491832"/>
                </a:lnTo>
                <a:lnTo>
                  <a:pt x="146082" y="4456907"/>
                </a:lnTo>
                <a:lnTo>
                  <a:pt x="102417" y="4415632"/>
                </a:lnTo>
                <a:lnTo>
                  <a:pt x="67484" y="4368007"/>
                </a:lnTo>
                <a:lnTo>
                  <a:pt x="38109" y="4315619"/>
                </a:lnTo>
                <a:lnTo>
                  <a:pt x="16673" y="4259263"/>
                </a:lnTo>
                <a:lnTo>
                  <a:pt x="4764" y="4199732"/>
                </a:lnTo>
                <a:lnTo>
                  <a:pt x="0" y="4136232"/>
                </a:lnTo>
                <a:lnTo>
                  <a:pt x="0" y="991394"/>
                </a:lnTo>
                <a:lnTo>
                  <a:pt x="4764" y="928688"/>
                </a:lnTo>
                <a:lnTo>
                  <a:pt x="16673" y="869157"/>
                </a:lnTo>
                <a:lnTo>
                  <a:pt x="38109" y="812006"/>
                </a:lnTo>
                <a:lnTo>
                  <a:pt x="67484" y="760413"/>
                </a:lnTo>
                <a:lnTo>
                  <a:pt x="102417" y="714375"/>
                </a:lnTo>
                <a:lnTo>
                  <a:pt x="146082" y="671513"/>
                </a:lnTo>
                <a:lnTo>
                  <a:pt x="192924" y="635794"/>
                </a:lnTo>
                <a:lnTo>
                  <a:pt x="245323" y="607219"/>
                </a:lnTo>
                <a:lnTo>
                  <a:pt x="300898" y="585788"/>
                </a:lnTo>
                <a:lnTo>
                  <a:pt x="360442" y="571501"/>
                </a:lnTo>
                <a:lnTo>
                  <a:pt x="423162" y="566738"/>
                </a:lnTo>
                <a:lnTo>
                  <a:pt x="567657" y="566738"/>
                </a:lnTo>
                <a:lnTo>
                  <a:pt x="567657" y="423069"/>
                </a:lnTo>
                <a:lnTo>
                  <a:pt x="572420" y="360363"/>
                </a:lnTo>
                <a:lnTo>
                  <a:pt x="585917" y="300038"/>
                </a:lnTo>
                <a:lnTo>
                  <a:pt x="607353" y="245269"/>
                </a:lnTo>
                <a:lnTo>
                  <a:pt x="635140" y="192882"/>
                </a:lnTo>
                <a:lnTo>
                  <a:pt x="671661" y="145257"/>
                </a:lnTo>
                <a:lnTo>
                  <a:pt x="712945" y="103982"/>
                </a:lnTo>
                <a:lnTo>
                  <a:pt x="760580" y="67469"/>
                </a:lnTo>
                <a:lnTo>
                  <a:pt x="812979" y="39688"/>
                </a:lnTo>
                <a:lnTo>
                  <a:pt x="867760" y="18256"/>
                </a:lnTo>
                <a:lnTo>
                  <a:pt x="928099" y="47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1219170">
              <a:defRPr/>
            </a:pPr>
            <a:endParaRPr lang="de-DE" kern="0">
              <a:solidFill>
                <a:prstClr val="black"/>
              </a:solidFill>
              <a:latin typeface="Arial" panose="020B0604020202020204" pitchFamily="34" charset="0"/>
            </a:endParaRPr>
          </a:p>
        </p:txBody>
      </p:sp>
      <p:sp>
        <p:nvSpPr>
          <p:cNvPr id="34" name="Foliennummernplatzhalter 33">
            <a:extLst>
              <a:ext uri="{FF2B5EF4-FFF2-40B4-BE49-F238E27FC236}">
                <a16:creationId xmlns:a16="http://schemas.microsoft.com/office/drawing/2014/main" id="{5CB4EB01-190A-4773-931B-49E274B6C94D}"/>
              </a:ext>
            </a:extLst>
          </p:cNvPr>
          <p:cNvSpPr>
            <a:spLocks noGrp="1"/>
          </p:cNvSpPr>
          <p:nvPr>
            <p:ph type="sldNum" sz="quarter" idx="19"/>
          </p:nvPr>
        </p:nvSpPr>
        <p:spPr/>
        <p:txBody>
          <a:bodyPr/>
          <a:lstStyle/>
          <a:p>
            <a:fld id="{8D57957C-F0F3-7842-B0E2-B762F92D6487}" type="slidenum">
              <a:rPr lang="de-DE" smtClean="0"/>
              <a:pPr/>
              <a:t>8</a:t>
            </a:fld>
            <a:endParaRPr lang="de-DE" sz="900" dirty="0">
              <a:solidFill>
                <a:schemeClr val="accent1"/>
              </a:solidFill>
            </a:endParaRPr>
          </a:p>
        </p:txBody>
      </p:sp>
      <p:sp>
        <p:nvSpPr>
          <p:cNvPr id="8" name="Titel 1">
            <a:extLst>
              <a:ext uri="{FF2B5EF4-FFF2-40B4-BE49-F238E27FC236}">
                <a16:creationId xmlns:a16="http://schemas.microsoft.com/office/drawing/2014/main" id="{4783E5D8-43AE-0319-BEE1-4307E653C66E}"/>
              </a:ext>
            </a:extLst>
          </p:cNvPr>
          <p:cNvSpPr>
            <a:spLocks noGrp="1"/>
          </p:cNvSpPr>
          <p:nvPr>
            <p:ph type="title"/>
          </p:nvPr>
        </p:nvSpPr>
        <p:spPr>
          <a:xfrm>
            <a:off x="838200" y="365125"/>
            <a:ext cx="10515600" cy="1325563"/>
          </a:xfrm>
        </p:spPr>
        <p:txBody>
          <a:bodyPr/>
          <a:lstStyle/>
          <a:p>
            <a:r>
              <a:rPr lang="de-DE" dirty="0"/>
              <a:t>Motivation &amp; </a:t>
            </a:r>
            <a:r>
              <a:rPr lang="de-DE" dirty="0" err="1"/>
              <a:t>related</a:t>
            </a:r>
            <a:r>
              <a:rPr lang="de-DE" dirty="0"/>
              <a:t> </a:t>
            </a:r>
            <a:r>
              <a:rPr lang="de-DE" dirty="0" err="1"/>
              <a:t>work</a:t>
            </a:r>
            <a:endParaRPr lang="en-GB" dirty="0"/>
          </a:p>
        </p:txBody>
      </p:sp>
      <p:grpSp>
        <p:nvGrpSpPr>
          <p:cNvPr id="11" name="Gruppieren 10">
            <a:extLst>
              <a:ext uri="{FF2B5EF4-FFF2-40B4-BE49-F238E27FC236}">
                <a16:creationId xmlns:a16="http://schemas.microsoft.com/office/drawing/2014/main" id="{F6C7D0F3-5C38-9962-C85C-ABAF2660AFDC}"/>
              </a:ext>
            </a:extLst>
          </p:cNvPr>
          <p:cNvGrpSpPr/>
          <p:nvPr/>
        </p:nvGrpSpPr>
        <p:grpSpPr>
          <a:xfrm>
            <a:off x="10300815" y="2272466"/>
            <a:ext cx="582387" cy="631379"/>
            <a:chOff x="8273143" y="729335"/>
            <a:chExt cx="582387" cy="631379"/>
          </a:xfrm>
        </p:grpSpPr>
        <p:sp>
          <p:nvSpPr>
            <p:cNvPr id="9" name="Freihandform: Form 8">
              <a:extLst>
                <a:ext uri="{FF2B5EF4-FFF2-40B4-BE49-F238E27FC236}">
                  <a16:creationId xmlns:a16="http://schemas.microsoft.com/office/drawing/2014/main" id="{7D5BE820-F208-CD49-9E80-75FA77B7235A}"/>
                </a:ext>
              </a:extLst>
            </p:cNvPr>
            <p:cNvSpPr/>
            <p:nvPr/>
          </p:nvSpPr>
          <p:spPr>
            <a:xfrm>
              <a:off x="8273143" y="794636"/>
              <a:ext cx="337457" cy="566078"/>
            </a:xfrm>
            <a:custGeom>
              <a:avLst/>
              <a:gdLst>
                <a:gd name="connsiteX0" fmla="*/ 0 w 337457"/>
                <a:gd name="connsiteY0" fmla="*/ 566078 h 566078"/>
                <a:gd name="connsiteX1" fmla="*/ 185057 w 337457"/>
                <a:gd name="connsiteY1" fmla="*/ 21 h 566078"/>
                <a:gd name="connsiteX2" fmla="*/ 337457 w 337457"/>
                <a:gd name="connsiteY2" fmla="*/ 544307 h 566078"/>
              </a:gdLst>
              <a:ahLst/>
              <a:cxnLst>
                <a:cxn ang="0">
                  <a:pos x="connsiteX0" y="connsiteY0"/>
                </a:cxn>
                <a:cxn ang="0">
                  <a:pos x="connsiteX1" y="connsiteY1"/>
                </a:cxn>
                <a:cxn ang="0">
                  <a:pos x="connsiteX2" y="connsiteY2"/>
                </a:cxn>
              </a:cxnLst>
              <a:rect l="l" t="t" r="r" b="b"/>
              <a:pathLst>
                <a:path w="337457" h="566078">
                  <a:moveTo>
                    <a:pt x="0" y="566078"/>
                  </a:moveTo>
                  <a:cubicBezTo>
                    <a:pt x="64407" y="284863"/>
                    <a:pt x="128814" y="3649"/>
                    <a:pt x="185057" y="21"/>
                  </a:cubicBezTo>
                  <a:cubicBezTo>
                    <a:pt x="241300" y="-3608"/>
                    <a:pt x="306614" y="453593"/>
                    <a:pt x="337457" y="544307"/>
                  </a:cubicBez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ihandform: Form 9">
              <a:extLst>
                <a:ext uri="{FF2B5EF4-FFF2-40B4-BE49-F238E27FC236}">
                  <a16:creationId xmlns:a16="http://schemas.microsoft.com/office/drawing/2014/main" id="{927DDC3C-C437-E6FF-8036-15D2B55138CB}"/>
                </a:ext>
              </a:extLst>
            </p:cNvPr>
            <p:cNvSpPr/>
            <p:nvPr/>
          </p:nvSpPr>
          <p:spPr>
            <a:xfrm>
              <a:off x="8452758" y="729335"/>
              <a:ext cx="402772" cy="631379"/>
            </a:xfrm>
            <a:custGeom>
              <a:avLst/>
              <a:gdLst>
                <a:gd name="connsiteX0" fmla="*/ 0 w 402772"/>
                <a:gd name="connsiteY0" fmla="*/ 620493 h 631379"/>
                <a:gd name="connsiteX1" fmla="*/ 185058 w 402772"/>
                <a:gd name="connsiteY1" fmla="*/ 7 h 631379"/>
                <a:gd name="connsiteX2" fmla="*/ 402772 w 402772"/>
                <a:gd name="connsiteY2" fmla="*/ 631379 h 631379"/>
              </a:gdLst>
              <a:ahLst/>
              <a:cxnLst>
                <a:cxn ang="0">
                  <a:pos x="connsiteX0" y="connsiteY0"/>
                </a:cxn>
                <a:cxn ang="0">
                  <a:pos x="connsiteX1" y="connsiteY1"/>
                </a:cxn>
                <a:cxn ang="0">
                  <a:pos x="connsiteX2" y="connsiteY2"/>
                </a:cxn>
              </a:cxnLst>
              <a:rect l="l" t="t" r="r" b="b"/>
              <a:pathLst>
                <a:path w="402772" h="631379">
                  <a:moveTo>
                    <a:pt x="0" y="620493"/>
                  </a:moveTo>
                  <a:cubicBezTo>
                    <a:pt x="58964" y="309343"/>
                    <a:pt x="117929" y="-1807"/>
                    <a:pt x="185058" y="7"/>
                  </a:cubicBezTo>
                  <a:cubicBezTo>
                    <a:pt x="252187" y="1821"/>
                    <a:pt x="370115" y="535222"/>
                    <a:pt x="402772" y="631379"/>
                  </a:cubicBez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7484296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D1B875-6ED2-50FB-D2F7-63E4BECB66AC}"/>
              </a:ext>
            </a:extLst>
          </p:cNvPr>
          <p:cNvSpPr>
            <a:spLocks noGrp="1"/>
          </p:cNvSpPr>
          <p:nvPr>
            <p:ph type="title"/>
          </p:nvPr>
        </p:nvSpPr>
        <p:spPr/>
        <p:txBody>
          <a:bodyPr/>
          <a:lstStyle/>
          <a:p>
            <a:r>
              <a:rPr lang="en-GB"/>
              <a:t>Approach</a:t>
            </a:r>
          </a:p>
        </p:txBody>
      </p:sp>
      <p:sp>
        <p:nvSpPr>
          <p:cNvPr id="3" name="Inhaltsplatzhalter 2">
            <a:extLst>
              <a:ext uri="{FF2B5EF4-FFF2-40B4-BE49-F238E27FC236}">
                <a16:creationId xmlns:a16="http://schemas.microsoft.com/office/drawing/2014/main" id="{0F89C2E8-814A-6D9B-101A-863CF737499B}"/>
              </a:ext>
            </a:extLst>
          </p:cNvPr>
          <p:cNvSpPr>
            <a:spLocks noGrp="1"/>
          </p:cNvSpPr>
          <p:nvPr>
            <p:ph idx="1"/>
          </p:nvPr>
        </p:nvSpPr>
        <p:spPr/>
        <p:txBody>
          <a:bodyPr/>
          <a:lstStyle/>
          <a:p>
            <a:pPr marL="514350" indent="-514350">
              <a:buFont typeface="+mj-lt"/>
              <a:buAutoNum type="arabicPeriod"/>
            </a:pPr>
            <a:r>
              <a:rPr lang="en-GB" dirty="0"/>
              <a:t>Theoretical Description of Sequential Sampling Models</a:t>
            </a:r>
          </a:p>
        </p:txBody>
      </p:sp>
      <p:sp>
        <p:nvSpPr>
          <p:cNvPr id="7" name="Textfeld 6">
            <a:extLst>
              <a:ext uri="{FF2B5EF4-FFF2-40B4-BE49-F238E27FC236}">
                <a16:creationId xmlns:a16="http://schemas.microsoft.com/office/drawing/2014/main" id="{9ACCEB90-BEA2-1C47-831E-77F1801902E1}"/>
              </a:ext>
            </a:extLst>
          </p:cNvPr>
          <p:cNvSpPr txBox="1"/>
          <p:nvPr/>
        </p:nvSpPr>
        <p:spPr>
          <a:xfrm>
            <a:off x="925689" y="2698270"/>
            <a:ext cx="2096861" cy="1323439"/>
          </a:xfrm>
          <a:prstGeom prst="rect">
            <a:avLst/>
          </a:prstGeom>
          <a:noFill/>
        </p:spPr>
        <p:txBody>
          <a:bodyPr wrap="square" rtlCol="0">
            <a:spAutoFit/>
          </a:bodyPr>
          <a:lstStyle/>
          <a:p>
            <a:pPr algn="ctr"/>
            <a:r>
              <a:rPr lang="en-GB" sz="2000" b="1" dirty="0"/>
              <a:t>linear ballistic accumulator (LBA)</a:t>
            </a:r>
          </a:p>
          <a:p>
            <a:pPr algn="ctr"/>
            <a:endParaRPr lang="en-GB" sz="2000" b="1" dirty="0"/>
          </a:p>
        </p:txBody>
      </p:sp>
      <p:sp>
        <p:nvSpPr>
          <p:cNvPr id="8" name="Textfeld 7">
            <a:extLst>
              <a:ext uri="{FF2B5EF4-FFF2-40B4-BE49-F238E27FC236}">
                <a16:creationId xmlns:a16="http://schemas.microsoft.com/office/drawing/2014/main" id="{EC1ECE74-7E84-4BC6-B751-F104A8440345}"/>
              </a:ext>
            </a:extLst>
          </p:cNvPr>
          <p:cNvSpPr txBox="1"/>
          <p:nvPr/>
        </p:nvSpPr>
        <p:spPr>
          <a:xfrm>
            <a:off x="3466954" y="2695280"/>
            <a:ext cx="2740377" cy="707886"/>
          </a:xfrm>
          <a:prstGeom prst="rect">
            <a:avLst/>
          </a:prstGeom>
          <a:noFill/>
        </p:spPr>
        <p:txBody>
          <a:bodyPr wrap="square" rtlCol="0">
            <a:spAutoFit/>
          </a:bodyPr>
          <a:lstStyle/>
          <a:p>
            <a:pPr algn="ctr"/>
            <a:r>
              <a:rPr lang="en-GB" sz="2000" b="1" dirty="0"/>
              <a:t>drift-diffusion model (DDM)</a:t>
            </a:r>
          </a:p>
        </p:txBody>
      </p:sp>
      <p:pic>
        <p:nvPicPr>
          <p:cNvPr id="10" name="Grafik 9">
            <a:extLst>
              <a:ext uri="{FF2B5EF4-FFF2-40B4-BE49-F238E27FC236}">
                <a16:creationId xmlns:a16="http://schemas.microsoft.com/office/drawing/2014/main" id="{95526708-AEB5-E58C-137D-704AA88E34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7531" y="2968978"/>
            <a:ext cx="4846559" cy="3631635"/>
          </a:xfrm>
          <a:prstGeom prst="rect">
            <a:avLst/>
          </a:prstGeom>
        </p:spPr>
      </p:pic>
      <p:sp>
        <p:nvSpPr>
          <p:cNvPr id="11" name="Textfeld 10">
            <a:extLst>
              <a:ext uri="{FF2B5EF4-FFF2-40B4-BE49-F238E27FC236}">
                <a16:creationId xmlns:a16="http://schemas.microsoft.com/office/drawing/2014/main" id="{460AD54C-5563-C1EC-8C7B-EA7DD3065457}"/>
              </a:ext>
            </a:extLst>
          </p:cNvPr>
          <p:cNvSpPr txBox="1"/>
          <p:nvPr/>
        </p:nvSpPr>
        <p:spPr>
          <a:xfrm>
            <a:off x="6590489" y="6540837"/>
            <a:ext cx="4496971" cy="430887"/>
          </a:xfrm>
          <a:prstGeom prst="rect">
            <a:avLst/>
          </a:prstGeom>
          <a:noFill/>
        </p:spPr>
        <p:txBody>
          <a:bodyPr wrap="square" rtlCol="0">
            <a:spAutoFit/>
          </a:bodyPr>
          <a:lstStyle/>
          <a:p>
            <a:r>
              <a:rPr lang="de-DE" sz="1100"/>
              <a:t>Own </a:t>
            </a:r>
            <a:r>
              <a:rPr lang="en-GB" sz="1100"/>
              <a:t>illustration</a:t>
            </a:r>
            <a:r>
              <a:rPr lang="de-DE" sz="1100"/>
              <a:t> </a:t>
            </a:r>
            <a:r>
              <a:rPr lang="en-GB" sz="1100"/>
              <a:t>based</a:t>
            </a:r>
            <a:r>
              <a:rPr lang="de-DE" sz="1100"/>
              <a:t> on Kelly et al. Code </a:t>
            </a:r>
            <a:r>
              <a:rPr lang="de-DE" sz="1100" err="1"/>
              <a:t>converted</a:t>
            </a:r>
            <a:r>
              <a:rPr lang="de-DE" sz="1100"/>
              <a:t> </a:t>
            </a:r>
            <a:r>
              <a:rPr lang="de-DE" sz="1100" err="1"/>
              <a:t>to</a:t>
            </a:r>
            <a:r>
              <a:rPr lang="de-DE" sz="1100"/>
              <a:t> Julia</a:t>
            </a:r>
            <a:endParaRPr lang="en-GB" sz="1100"/>
          </a:p>
          <a:p>
            <a:endParaRPr lang="en-GB" sz="1100"/>
          </a:p>
        </p:txBody>
      </p:sp>
      <p:sp>
        <p:nvSpPr>
          <p:cNvPr id="12" name="Textfeld 11">
            <a:extLst>
              <a:ext uri="{FF2B5EF4-FFF2-40B4-BE49-F238E27FC236}">
                <a16:creationId xmlns:a16="http://schemas.microsoft.com/office/drawing/2014/main" id="{DFCC071A-BAB6-3EEB-837F-A107E0BECD14}"/>
              </a:ext>
            </a:extLst>
          </p:cNvPr>
          <p:cNvSpPr txBox="1"/>
          <p:nvPr/>
        </p:nvSpPr>
        <p:spPr>
          <a:xfrm>
            <a:off x="837909" y="5668291"/>
            <a:ext cx="5258091" cy="430887"/>
          </a:xfrm>
          <a:prstGeom prst="rect">
            <a:avLst/>
          </a:prstGeom>
          <a:noFill/>
        </p:spPr>
        <p:txBody>
          <a:bodyPr wrap="square" rtlCol="0">
            <a:spAutoFit/>
          </a:bodyPr>
          <a:lstStyle/>
          <a:p>
            <a:r>
              <a:rPr lang="de-DE" sz="1100" dirty="0"/>
              <a:t>Brown et al. </a:t>
            </a:r>
            <a:r>
              <a:rPr lang="en-GB" sz="1100" dirty="0"/>
              <a:t>The simplest complete model of choice response time: Linear  ballistic accumulation 2008 [4]</a:t>
            </a:r>
          </a:p>
        </p:txBody>
      </p:sp>
      <p:sp>
        <p:nvSpPr>
          <p:cNvPr id="13" name="Textfeld 12">
            <a:extLst>
              <a:ext uri="{FF2B5EF4-FFF2-40B4-BE49-F238E27FC236}">
                <a16:creationId xmlns:a16="http://schemas.microsoft.com/office/drawing/2014/main" id="{C7BDA520-7870-2C28-637A-179722D0B30E}"/>
              </a:ext>
            </a:extLst>
          </p:cNvPr>
          <p:cNvSpPr txBox="1"/>
          <p:nvPr/>
        </p:nvSpPr>
        <p:spPr>
          <a:xfrm>
            <a:off x="6671733" y="2573867"/>
            <a:ext cx="4594578" cy="707886"/>
          </a:xfrm>
          <a:prstGeom prst="rect">
            <a:avLst/>
          </a:prstGeom>
          <a:noFill/>
        </p:spPr>
        <p:txBody>
          <a:bodyPr wrap="square" rtlCol="0">
            <a:spAutoFit/>
          </a:bodyPr>
          <a:lstStyle/>
          <a:p>
            <a:r>
              <a:rPr lang="en-GB" sz="2000" b="1" dirty="0"/>
              <a:t>Kelly et. al Model of neural activity</a:t>
            </a:r>
          </a:p>
          <a:p>
            <a:endParaRPr lang="en-GB" sz="2000" b="1" dirty="0"/>
          </a:p>
        </p:txBody>
      </p:sp>
      <p:sp>
        <p:nvSpPr>
          <p:cNvPr id="4" name="Foliennummernplatzhalter 3">
            <a:extLst>
              <a:ext uri="{FF2B5EF4-FFF2-40B4-BE49-F238E27FC236}">
                <a16:creationId xmlns:a16="http://schemas.microsoft.com/office/drawing/2014/main" id="{A702A828-325C-ECFE-8622-038889B542D4}"/>
              </a:ext>
            </a:extLst>
          </p:cNvPr>
          <p:cNvSpPr>
            <a:spLocks noGrp="1"/>
          </p:cNvSpPr>
          <p:nvPr>
            <p:ph type="sldNum" sz="quarter" idx="12"/>
          </p:nvPr>
        </p:nvSpPr>
        <p:spPr/>
        <p:txBody>
          <a:bodyPr/>
          <a:lstStyle/>
          <a:p>
            <a:fld id="{0C023649-3D6D-4408-97DE-0CCB7DAEFA98}" type="slidenum">
              <a:rPr lang="en-GB" smtClean="0"/>
              <a:t>9</a:t>
            </a:fld>
            <a:endParaRPr lang="en-GB"/>
          </a:p>
        </p:txBody>
      </p:sp>
      <p:pic>
        <p:nvPicPr>
          <p:cNvPr id="9" name="Grafik 8">
            <a:extLst>
              <a:ext uri="{FF2B5EF4-FFF2-40B4-BE49-F238E27FC236}">
                <a16:creationId xmlns:a16="http://schemas.microsoft.com/office/drawing/2014/main" id="{E5511BE0-DC18-C935-5362-5033C36AEC27}"/>
              </a:ext>
            </a:extLst>
          </p:cNvPr>
          <p:cNvPicPr>
            <a:picLocks noChangeAspect="1"/>
          </p:cNvPicPr>
          <p:nvPr/>
        </p:nvPicPr>
        <p:blipFill>
          <a:blip r:embed="rId4"/>
          <a:stretch>
            <a:fillRect/>
          </a:stretch>
        </p:blipFill>
        <p:spPr>
          <a:xfrm>
            <a:off x="960414" y="3695588"/>
            <a:ext cx="2199537" cy="1793316"/>
          </a:xfrm>
          <a:prstGeom prst="rect">
            <a:avLst/>
          </a:prstGeom>
        </p:spPr>
      </p:pic>
      <p:pic>
        <p:nvPicPr>
          <p:cNvPr id="15" name="Grafik 14">
            <a:extLst>
              <a:ext uri="{FF2B5EF4-FFF2-40B4-BE49-F238E27FC236}">
                <a16:creationId xmlns:a16="http://schemas.microsoft.com/office/drawing/2014/main" id="{06CDB8EE-F7B8-DE20-9C2D-7DF4FC8872C8}"/>
              </a:ext>
            </a:extLst>
          </p:cNvPr>
          <p:cNvPicPr>
            <a:picLocks noChangeAspect="1"/>
          </p:cNvPicPr>
          <p:nvPr/>
        </p:nvPicPr>
        <p:blipFill>
          <a:blip r:embed="rId5"/>
          <a:stretch>
            <a:fillRect/>
          </a:stretch>
        </p:blipFill>
        <p:spPr>
          <a:xfrm>
            <a:off x="3581600" y="3695588"/>
            <a:ext cx="2223709" cy="1793315"/>
          </a:xfrm>
          <a:prstGeom prst="rect">
            <a:avLst/>
          </a:prstGeom>
        </p:spPr>
      </p:pic>
    </p:spTree>
    <p:extLst>
      <p:ext uri="{BB962C8B-B14F-4D97-AF65-F5344CB8AC3E}">
        <p14:creationId xmlns:p14="http://schemas.microsoft.com/office/powerpoint/2010/main" val="22140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1987</Words>
  <Application>Microsoft Office PowerPoint</Application>
  <PresentationFormat>Breitbild</PresentationFormat>
  <Paragraphs>274</Paragraphs>
  <Slides>29</Slides>
  <Notes>15</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29</vt:i4>
      </vt:variant>
    </vt:vector>
  </HeadingPairs>
  <TitlesOfParts>
    <vt:vector size="34" baseType="lpstr">
      <vt:lpstr>-apple-system</vt:lpstr>
      <vt:lpstr>Arial</vt:lpstr>
      <vt:lpstr>Calibri</vt:lpstr>
      <vt:lpstr>Calibri Light</vt:lpstr>
      <vt:lpstr>Office</vt:lpstr>
      <vt:lpstr>Final Talk Simulation of EEG Activity based on Sequential Sampling Models</vt:lpstr>
      <vt:lpstr>Table of Content</vt:lpstr>
      <vt:lpstr>Introduction</vt:lpstr>
      <vt:lpstr>Motivation &amp; related work</vt:lpstr>
      <vt:lpstr>Motivation &amp; related work</vt:lpstr>
      <vt:lpstr>Motivation &amp; related work</vt:lpstr>
      <vt:lpstr>Motivation &amp; related work</vt:lpstr>
      <vt:lpstr>Motivation &amp; related work</vt:lpstr>
      <vt:lpstr>Approach</vt:lpstr>
      <vt:lpstr>Approach</vt:lpstr>
      <vt:lpstr>Approach</vt:lpstr>
      <vt:lpstr>Implementation &amp; Integration – Complete picture</vt:lpstr>
      <vt:lpstr>Implementation &amp; Integration</vt:lpstr>
      <vt:lpstr>Implementation &amp; Integration</vt:lpstr>
      <vt:lpstr>Implementation &amp; Integration</vt:lpstr>
      <vt:lpstr>Implementation &amp; Integration</vt:lpstr>
      <vt:lpstr>Implementation &amp; Integration</vt:lpstr>
      <vt:lpstr>Results</vt:lpstr>
      <vt:lpstr>Results – Simulation Space - Setup</vt:lpstr>
      <vt:lpstr>Results – Simulation Space - LBA</vt:lpstr>
      <vt:lpstr>Results – Simulation Space - DDM</vt:lpstr>
      <vt:lpstr>Results – Simulation Space - KellyModel</vt:lpstr>
      <vt:lpstr>Results – No component activity after deconv</vt:lpstr>
      <vt:lpstr>Results – Overlap Simulation - LBA</vt:lpstr>
      <vt:lpstr>Results – Overlap Simulation - LBA</vt:lpstr>
      <vt:lpstr>Results – No component activity after deconv</vt:lpstr>
      <vt:lpstr>Discussion</vt:lpstr>
      <vt:lpstr>Questions?</vt:lpstr>
      <vt:lpstr>Literature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Talk Simulation of EEG-Activity Based on Sequential Sampling Models</dc:title>
  <dc:creator>Timo Zaoral</dc:creator>
  <cp:lastModifiedBy>Timo Zaoral</cp:lastModifiedBy>
  <cp:revision>6</cp:revision>
  <dcterms:created xsi:type="dcterms:W3CDTF">2025-01-14T13:09:45Z</dcterms:created>
  <dcterms:modified xsi:type="dcterms:W3CDTF">2025-03-25T19:04:50Z</dcterms:modified>
</cp:coreProperties>
</file>